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8" r:id="rId6"/>
    <p:sldId id="269" r:id="rId7"/>
    <p:sldId id="267" r:id="rId8"/>
    <p:sldId id="266" r:id="rId9"/>
    <p:sldId id="265" r:id="rId10"/>
    <p:sldId id="257" r:id="rId11"/>
    <p:sldId id="264" r:id="rId12"/>
    <p:sldId id="263" r:id="rId13"/>
    <p:sldId id="261" r:id="rId14"/>
    <p:sldId id="271" r:id="rId15"/>
    <p:sldId id="270" r:id="rId16"/>
    <p:sldId id="259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28F49-6984-4D3C-B654-2D431D37D4BB}" v="47" dt="2025-10-07T17:07:48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, Jose, JCW" userId="7afaac54-ac93-4943-b64f-f97fdda4a548" providerId="ADAL" clId="{34928F49-6984-4D3C-B654-2D431D37D4BB}"/>
    <pc:docChg chg="undo custSel addSld delSld modSld">
      <pc:chgData name="Leon, Jose, JCW" userId="7afaac54-ac93-4943-b64f-f97fdda4a548" providerId="ADAL" clId="{34928F49-6984-4D3C-B654-2D431D37D4BB}" dt="2025-10-07T17:08:31.964" v="1181" actId="1076"/>
      <pc:docMkLst>
        <pc:docMk/>
      </pc:docMkLst>
      <pc:sldChg chg="addSp modSp mod">
        <pc:chgData name="Leon, Jose, JCW" userId="7afaac54-ac93-4943-b64f-f97fdda4a548" providerId="ADAL" clId="{34928F49-6984-4D3C-B654-2D431D37D4BB}" dt="2025-10-07T15:22:53.299" v="1071" actId="14100"/>
        <pc:sldMkLst>
          <pc:docMk/>
          <pc:sldMk cId="1257170208" sldId="256"/>
        </pc:sldMkLst>
        <pc:spChg chg="mod">
          <ac:chgData name="Leon, Jose, JCW" userId="7afaac54-ac93-4943-b64f-f97fdda4a548" providerId="ADAL" clId="{34928F49-6984-4D3C-B654-2D431D37D4BB}" dt="2025-10-07T15:22:46.971" v="1070" actId="1076"/>
          <ac:spMkLst>
            <pc:docMk/>
            <pc:sldMk cId="1257170208" sldId="256"/>
            <ac:spMk id="2" creationId="{589A5FB4-1136-F292-6CBA-B379E4D93A46}"/>
          </ac:spMkLst>
        </pc:spChg>
        <pc:spChg chg="mod">
          <ac:chgData name="Leon, Jose, JCW" userId="7afaac54-ac93-4943-b64f-f97fdda4a548" providerId="ADAL" clId="{34928F49-6984-4D3C-B654-2D431D37D4BB}" dt="2025-10-07T15:17:45.498" v="935" actId="14100"/>
          <ac:spMkLst>
            <pc:docMk/>
            <pc:sldMk cId="1257170208" sldId="256"/>
            <ac:spMk id="3" creationId="{9112D281-524D-3BBD-FD42-1C42C8606153}"/>
          </ac:spMkLst>
        </pc:spChg>
        <pc:spChg chg="add mod">
          <ac:chgData name="Leon, Jose, JCW" userId="7afaac54-ac93-4943-b64f-f97fdda4a548" providerId="ADAL" clId="{34928F49-6984-4D3C-B654-2D431D37D4BB}" dt="2025-10-07T15:22:53.299" v="1071" actId="14100"/>
          <ac:spMkLst>
            <pc:docMk/>
            <pc:sldMk cId="1257170208" sldId="256"/>
            <ac:spMk id="5" creationId="{4D894B27-54EB-24EB-2506-F800C683E47D}"/>
          </ac:spMkLst>
        </pc:spChg>
      </pc:sldChg>
      <pc:sldChg chg="modSp mod">
        <pc:chgData name="Leon, Jose, JCW" userId="7afaac54-ac93-4943-b64f-f97fdda4a548" providerId="ADAL" clId="{34928F49-6984-4D3C-B654-2D431D37D4BB}" dt="2025-10-06T19:55:39.758" v="915" actId="20577"/>
        <pc:sldMkLst>
          <pc:docMk/>
          <pc:sldMk cId="2500120036" sldId="258"/>
        </pc:sldMkLst>
        <pc:spChg chg="mod">
          <ac:chgData name="Leon, Jose, JCW" userId="7afaac54-ac93-4943-b64f-f97fdda4a548" providerId="ADAL" clId="{34928F49-6984-4D3C-B654-2D431D37D4BB}" dt="2025-10-06T19:25:44.738" v="12" actId="20577"/>
          <ac:spMkLst>
            <pc:docMk/>
            <pc:sldMk cId="2500120036" sldId="258"/>
            <ac:spMk id="2" creationId="{92260F1A-7F58-D67C-9F98-93BC809D02B6}"/>
          </ac:spMkLst>
        </pc:spChg>
        <pc:spChg chg="mod">
          <ac:chgData name="Leon, Jose, JCW" userId="7afaac54-ac93-4943-b64f-f97fdda4a548" providerId="ADAL" clId="{34928F49-6984-4D3C-B654-2D431D37D4BB}" dt="2025-10-06T19:55:39.758" v="915" actId="20577"/>
          <ac:spMkLst>
            <pc:docMk/>
            <pc:sldMk cId="2500120036" sldId="258"/>
            <ac:spMk id="3" creationId="{09906A04-D3A0-C073-BF64-263F47C83785}"/>
          </ac:spMkLst>
        </pc:spChg>
      </pc:sldChg>
      <pc:sldChg chg="modSp add del mod">
        <pc:chgData name="Leon, Jose, JCW" userId="7afaac54-ac93-4943-b64f-f97fdda4a548" providerId="ADAL" clId="{34928F49-6984-4D3C-B654-2D431D37D4BB}" dt="2025-10-07T17:02:52.825" v="1158" actId="20577"/>
        <pc:sldMkLst>
          <pc:docMk/>
          <pc:sldMk cId="1528711858" sldId="261"/>
        </pc:sldMkLst>
        <pc:spChg chg="mod">
          <ac:chgData name="Leon, Jose, JCW" userId="7afaac54-ac93-4943-b64f-f97fdda4a548" providerId="ADAL" clId="{34928F49-6984-4D3C-B654-2D431D37D4BB}" dt="2025-10-07T17:02:52.825" v="1158" actId="20577"/>
          <ac:spMkLst>
            <pc:docMk/>
            <pc:sldMk cId="1528711858" sldId="261"/>
            <ac:spMk id="7" creationId="{E1A14148-C526-D444-A49C-782A3072D8A7}"/>
          </ac:spMkLst>
        </pc:spChg>
      </pc:sldChg>
      <pc:sldChg chg="del">
        <pc:chgData name="Leon, Jose, JCW" userId="7afaac54-ac93-4943-b64f-f97fdda4a548" providerId="ADAL" clId="{34928F49-6984-4D3C-B654-2D431D37D4BB}" dt="2025-10-06T19:18:17.774" v="0" actId="47"/>
        <pc:sldMkLst>
          <pc:docMk/>
          <pc:sldMk cId="3912070040" sldId="262"/>
        </pc:sldMkLst>
      </pc:sldChg>
      <pc:sldChg chg="addSp delSp modSp mod">
        <pc:chgData name="Leon, Jose, JCW" userId="7afaac54-ac93-4943-b64f-f97fdda4a548" providerId="ADAL" clId="{34928F49-6984-4D3C-B654-2D431D37D4BB}" dt="2025-10-07T17:04:41.550" v="1165" actId="20577"/>
        <pc:sldMkLst>
          <pc:docMk/>
          <pc:sldMk cId="3222657641" sldId="263"/>
        </pc:sldMkLst>
        <pc:spChg chg="mod">
          <ac:chgData name="Leon, Jose, JCW" userId="7afaac54-ac93-4943-b64f-f97fdda4a548" providerId="ADAL" clId="{34928F49-6984-4D3C-B654-2D431D37D4BB}" dt="2025-10-07T17:04:41.550" v="1165" actId="20577"/>
          <ac:spMkLst>
            <pc:docMk/>
            <pc:sldMk cId="3222657641" sldId="263"/>
            <ac:spMk id="2" creationId="{AF2184B5-68AD-AD14-499E-3A8878664A9B}"/>
          </ac:spMkLst>
        </pc:spChg>
        <pc:spChg chg="del">
          <ac:chgData name="Leon, Jose, JCW" userId="7afaac54-ac93-4943-b64f-f97fdda4a548" providerId="ADAL" clId="{34928F49-6984-4D3C-B654-2D431D37D4BB}" dt="2025-10-07T16:53:26.794" v="1121" actId="478"/>
          <ac:spMkLst>
            <pc:docMk/>
            <pc:sldMk cId="3222657641" sldId="263"/>
            <ac:spMk id="3" creationId="{0C121DF1-29FB-CD2E-7568-FFDD67E1A724}"/>
          </ac:spMkLst>
        </pc:spChg>
        <pc:spChg chg="add del mod">
          <ac:chgData name="Leon, Jose, JCW" userId="7afaac54-ac93-4943-b64f-f97fdda4a548" providerId="ADAL" clId="{34928F49-6984-4D3C-B654-2D431D37D4BB}" dt="2025-10-07T16:53:35.813" v="1123" actId="478"/>
          <ac:spMkLst>
            <pc:docMk/>
            <pc:sldMk cId="3222657641" sldId="263"/>
            <ac:spMk id="7" creationId="{E99A80AF-903C-306D-1F9A-31C473F31880}"/>
          </ac:spMkLst>
        </pc:spChg>
        <pc:spChg chg="mod">
          <ac:chgData name="Leon, Jose, JCW" userId="7afaac54-ac93-4943-b64f-f97fdda4a548" providerId="ADAL" clId="{34928F49-6984-4D3C-B654-2D431D37D4BB}" dt="2025-10-07T17:02:12.666" v="1156" actId="313"/>
          <ac:spMkLst>
            <pc:docMk/>
            <pc:sldMk cId="3222657641" sldId="263"/>
            <ac:spMk id="11" creationId="{3CA2F49C-253A-4280-E375-4B03D424FCE2}"/>
          </ac:spMkLst>
        </pc:spChg>
      </pc:sldChg>
      <pc:sldChg chg="addSp modSp mod">
        <pc:chgData name="Leon, Jose, JCW" userId="7afaac54-ac93-4943-b64f-f97fdda4a548" providerId="ADAL" clId="{34928F49-6984-4D3C-B654-2D431D37D4BB}" dt="2025-10-07T17:08:31.964" v="1181" actId="1076"/>
        <pc:sldMkLst>
          <pc:docMk/>
          <pc:sldMk cId="1402886549" sldId="264"/>
        </pc:sldMkLst>
        <pc:graphicFrameChg chg="mod">
          <ac:chgData name="Leon, Jose, JCW" userId="7afaac54-ac93-4943-b64f-f97fdda4a548" providerId="ADAL" clId="{34928F49-6984-4D3C-B654-2D431D37D4BB}" dt="2025-10-07T17:04:32.261" v="1164" actId="20577"/>
          <ac:graphicFrameMkLst>
            <pc:docMk/>
            <pc:sldMk cId="1402886549" sldId="264"/>
            <ac:graphicFrameMk id="5" creationId="{D0B9E854-623E-CA70-6E1F-FAAFF9738071}"/>
          </ac:graphicFrameMkLst>
        </pc:graphicFrameChg>
        <pc:picChg chg="add mod">
          <ac:chgData name="Leon, Jose, JCW" userId="7afaac54-ac93-4943-b64f-f97fdda4a548" providerId="ADAL" clId="{34928F49-6984-4D3C-B654-2D431D37D4BB}" dt="2025-10-07T17:08:31.964" v="1181" actId="1076"/>
          <ac:picMkLst>
            <pc:docMk/>
            <pc:sldMk cId="1402886549" sldId="264"/>
            <ac:picMk id="3" creationId="{95098AF1-C1D8-0512-B699-4959494766E3}"/>
          </ac:picMkLst>
        </pc:picChg>
      </pc:sldChg>
      <pc:sldChg chg="addSp delSp modSp mod">
        <pc:chgData name="Leon, Jose, JCW" userId="7afaac54-ac93-4943-b64f-f97fdda4a548" providerId="ADAL" clId="{34928F49-6984-4D3C-B654-2D431D37D4BB}" dt="2025-10-07T16:48:47.658" v="1098" actId="1076"/>
        <pc:sldMkLst>
          <pc:docMk/>
          <pc:sldMk cId="2849125416" sldId="267"/>
        </pc:sldMkLst>
        <pc:spChg chg="mod">
          <ac:chgData name="Leon, Jose, JCW" userId="7afaac54-ac93-4943-b64f-f97fdda4a548" providerId="ADAL" clId="{34928F49-6984-4D3C-B654-2D431D37D4BB}" dt="2025-10-07T16:48:44.534" v="1097" actId="1076"/>
          <ac:spMkLst>
            <pc:docMk/>
            <pc:sldMk cId="2849125416" sldId="267"/>
            <ac:spMk id="2" creationId="{1C14BED4-46BE-2C8E-E0A2-20693455263D}"/>
          </ac:spMkLst>
        </pc:spChg>
        <pc:spChg chg="del mod">
          <ac:chgData name="Leon, Jose, JCW" userId="7afaac54-ac93-4943-b64f-f97fdda4a548" providerId="ADAL" clId="{34928F49-6984-4D3C-B654-2D431D37D4BB}" dt="2025-10-07T16:48:08.307" v="1091" actId="478"/>
          <ac:spMkLst>
            <pc:docMk/>
            <pc:sldMk cId="2849125416" sldId="267"/>
            <ac:spMk id="3" creationId="{1CB5BF40-D75D-F59F-FC2F-847DAC04E9F4}"/>
          </ac:spMkLst>
        </pc:spChg>
        <pc:spChg chg="add mod">
          <ac:chgData name="Leon, Jose, JCW" userId="7afaac54-ac93-4943-b64f-f97fdda4a548" providerId="ADAL" clId="{34928F49-6984-4D3C-B654-2D431D37D4BB}" dt="2025-10-07T16:48:16.013" v="1093" actId="1076"/>
          <ac:spMkLst>
            <pc:docMk/>
            <pc:sldMk cId="2849125416" sldId="267"/>
            <ac:spMk id="11" creationId="{89EFA931-0CB0-4755-5F31-6D0A87A349AE}"/>
          </ac:spMkLst>
        </pc:spChg>
        <pc:spChg chg="add mod">
          <ac:chgData name="Leon, Jose, JCW" userId="7afaac54-ac93-4943-b64f-f97fdda4a548" providerId="ADAL" clId="{34928F49-6984-4D3C-B654-2D431D37D4BB}" dt="2025-10-07T16:48:30.873" v="1096" actId="1076"/>
          <ac:spMkLst>
            <pc:docMk/>
            <pc:sldMk cId="2849125416" sldId="267"/>
            <ac:spMk id="12" creationId="{B11C8567-58E8-FC38-7B14-955B3809A9E8}"/>
          </ac:spMkLst>
        </pc:spChg>
        <pc:spChg chg="add del mod">
          <ac:chgData name="Leon, Jose, JCW" userId="7afaac54-ac93-4943-b64f-f97fdda4a548" providerId="ADAL" clId="{34928F49-6984-4D3C-B654-2D431D37D4BB}" dt="2025-10-07T16:48:11.016" v="1092" actId="478"/>
          <ac:spMkLst>
            <pc:docMk/>
            <pc:sldMk cId="2849125416" sldId="267"/>
            <ac:spMk id="14" creationId="{8363BEA2-57B4-5CD1-4EBE-4C1431ACD0F3}"/>
          </ac:spMkLst>
        </pc:spChg>
        <pc:picChg chg="mod">
          <ac:chgData name="Leon, Jose, JCW" userId="7afaac54-ac93-4943-b64f-f97fdda4a548" providerId="ADAL" clId="{34928F49-6984-4D3C-B654-2D431D37D4BB}" dt="2025-10-07T16:48:47.658" v="1098" actId="1076"/>
          <ac:picMkLst>
            <pc:docMk/>
            <pc:sldMk cId="2849125416" sldId="267"/>
            <ac:picMk id="10" creationId="{B12C0839-737B-BED7-8569-7A59E54E0160}"/>
          </ac:picMkLst>
        </pc:picChg>
        <pc:picChg chg="del mod">
          <ac:chgData name="Leon, Jose, JCW" userId="7afaac54-ac93-4943-b64f-f97fdda4a548" providerId="ADAL" clId="{34928F49-6984-4D3C-B654-2D431D37D4BB}" dt="2025-10-06T19:43:33.524" v="446" actId="478"/>
          <ac:picMkLst>
            <pc:docMk/>
            <pc:sldMk cId="2849125416" sldId="267"/>
            <ac:picMk id="13" creationId="{6B2218D8-8582-233D-440D-79E412960A60}"/>
          </ac:picMkLst>
        </pc:picChg>
      </pc:sldChg>
      <pc:sldChg chg="del">
        <pc:chgData name="Leon, Jose, JCW" userId="7afaac54-ac93-4943-b64f-f97fdda4a548" providerId="ADAL" clId="{34928F49-6984-4D3C-B654-2D431D37D4BB}" dt="2025-10-06T19:25:06.148" v="4" actId="47"/>
        <pc:sldMkLst>
          <pc:docMk/>
          <pc:sldMk cId="1091645355" sldId="268"/>
        </pc:sldMkLst>
      </pc:sldChg>
      <pc:sldChg chg="add">
        <pc:chgData name="Leon, Jose, JCW" userId="7afaac54-ac93-4943-b64f-f97fdda4a548" providerId="ADAL" clId="{34928F49-6984-4D3C-B654-2D431D37D4BB}" dt="2025-10-06T19:23:42.320" v="2"/>
        <pc:sldMkLst>
          <pc:docMk/>
          <pc:sldMk cId="3507455164" sldId="269"/>
        </pc:sldMkLst>
      </pc:sldChg>
      <pc:sldChg chg="modSp new mod">
        <pc:chgData name="Leon, Jose, JCW" userId="7afaac54-ac93-4943-b64f-f97fdda4a548" providerId="ADAL" clId="{34928F49-6984-4D3C-B654-2D431D37D4BB}" dt="2025-10-06T19:51:53.801" v="594" actId="5793"/>
        <pc:sldMkLst>
          <pc:docMk/>
          <pc:sldMk cId="4238652458" sldId="270"/>
        </pc:sldMkLst>
        <pc:spChg chg="mod">
          <ac:chgData name="Leon, Jose, JCW" userId="7afaac54-ac93-4943-b64f-f97fdda4a548" providerId="ADAL" clId="{34928F49-6984-4D3C-B654-2D431D37D4BB}" dt="2025-10-06T19:51:07.559" v="456" actId="20577"/>
          <ac:spMkLst>
            <pc:docMk/>
            <pc:sldMk cId="4238652458" sldId="270"/>
            <ac:spMk id="2" creationId="{AF0692E0-3F8E-33BD-65D8-017B2000049C}"/>
          </ac:spMkLst>
        </pc:spChg>
        <pc:spChg chg="mod">
          <ac:chgData name="Leon, Jose, JCW" userId="7afaac54-ac93-4943-b64f-f97fdda4a548" providerId="ADAL" clId="{34928F49-6984-4D3C-B654-2D431D37D4BB}" dt="2025-10-06T19:51:53.801" v="594" actId="5793"/>
          <ac:spMkLst>
            <pc:docMk/>
            <pc:sldMk cId="4238652458" sldId="270"/>
            <ac:spMk id="3" creationId="{6BBA3E6D-B803-542D-9314-D9569A8C46DD}"/>
          </ac:spMkLst>
        </pc:spChg>
      </pc:sldChg>
      <pc:sldChg chg="addSp delSp modSp add mod">
        <pc:chgData name="Leon, Jose, JCW" userId="7afaac54-ac93-4943-b64f-f97fdda4a548" providerId="ADAL" clId="{34928F49-6984-4D3C-B654-2D431D37D4BB}" dt="2025-10-07T17:07:51.972" v="1178" actId="1076"/>
        <pc:sldMkLst>
          <pc:docMk/>
          <pc:sldMk cId="2005290967" sldId="271"/>
        </pc:sldMkLst>
        <pc:spChg chg="add del mod">
          <ac:chgData name="Leon, Jose, JCW" userId="7afaac54-ac93-4943-b64f-f97fdda4a548" providerId="ADAL" clId="{34928F49-6984-4D3C-B654-2D431D37D4BB}" dt="2025-10-07T17:05:14.746" v="1172" actId="478"/>
          <ac:spMkLst>
            <pc:docMk/>
            <pc:sldMk cId="2005290967" sldId="271"/>
            <ac:spMk id="3" creationId="{6B2520CA-0914-0AE9-BAA6-2EAE51A774F8}"/>
          </ac:spMkLst>
        </pc:spChg>
        <pc:spChg chg="del">
          <ac:chgData name="Leon, Jose, JCW" userId="7afaac54-ac93-4943-b64f-f97fdda4a548" providerId="ADAL" clId="{34928F49-6984-4D3C-B654-2D431D37D4BB}" dt="2025-10-07T17:05:02.953" v="1167" actId="478"/>
          <ac:spMkLst>
            <pc:docMk/>
            <pc:sldMk cId="2005290967" sldId="271"/>
            <ac:spMk id="6" creationId="{3A77142B-AAC5-6CA5-0E32-F17B65C11171}"/>
          </ac:spMkLst>
        </pc:spChg>
        <pc:spChg chg="del mod">
          <ac:chgData name="Leon, Jose, JCW" userId="7afaac54-ac93-4943-b64f-f97fdda4a548" providerId="ADAL" clId="{34928F49-6984-4D3C-B654-2D431D37D4BB}" dt="2025-10-07T17:05:07.271" v="1170" actId="478"/>
          <ac:spMkLst>
            <pc:docMk/>
            <pc:sldMk cId="2005290967" sldId="271"/>
            <ac:spMk id="7" creationId="{C9680D8F-5212-1640-A8F7-19A1BFB7B97D}"/>
          </ac:spMkLst>
        </pc:spChg>
        <pc:spChg chg="del">
          <ac:chgData name="Leon, Jose, JCW" userId="7afaac54-ac93-4943-b64f-f97fdda4a548" providerId="ADAL" clId="{34928F49-6984-4D3C-B654-2D431D37D4BB}" dt="2025-10-07T17:05:21.036" v="1175" actId="478"/>
          <ac:spMkLst>
            <pc:docMk/>
            <pc:sldMk cId="2005290967" sldId="271"/>
            <ac:spMk id="8" creationId="{5A996A38-4735-FF66-FE55-5100E4AD77E7}"/>
          </ac:spMkLst>
        </pc:spChg>
        <pc:spChg chg="del">
          <ac:chgData name="Leon, Jose, JCW" userId="7afaac54-ac93-4943-b64f-f97fdda4a548" providerId="ADAL" clId="{34928F49-6984-4D3C-B654-2D431D37D4BB}" dt="2025-10-07T17:05:24.012" v="1176" actId="478"/>
          <ac:spMkLst>
            <pc:docMk/>
            <pc:sldMk cId="2005290967" sldId="271"/>
            <ac:spMk id="9" creationId="{CEDC2F2E-CBCE-6C17-2ABB-F368630BE36E}"/>
          </ac:spMkLst>
        </pc:spChg>
        <pc:spChg chg="add del mod">
          <ac:chgData name="Leon, Jose, JCW" userId="7afaac54-ac93-4943-b64f-f97fdda4a548" providerId="ADAL" clId="{34928F49-6984-4D3C-B654-2D431D37D4BB}" dt="2025-10-07T17:05:09.849" v="1171" actId="478"/>
          <ac:spMkLst>
            <pc:docMk/>
            <pc:sldMk cId="2005290967" sldId="271"/>
            <ac:spMk id="11" creationId="{706DC1DB-10FF-F027-3F8D-F269744E9A99}"/>
          </ac:spMkLst>
        </pc:spChg>
        <pc:spChg chg="add mod">
          <ac:chgData name="Leon, Jose, JCW" userId="7afaac54-ac93-4943-b64f-f97fdda4a548" providerId="ADAL" clId="{34928F49-6984-4D3C-B654-2D431D37D4BB}" dt="2025-10-07T17:07:51.972" v="1178" actId="1076"/>
          <ac:spMkLst>
            <pc:docMk/>
            <pc:sldMk cId="2005290967" sldId="271"/>
            <ac:spMk id="12" creationId="{DF2BEB86-196D-9BD0-17CB-DC26EFEC5D6E}"/>
          </ac:spMkLst>
        </pc:spChg>
        <pc:spChg chg="add mod">
          <ac:chgData name="Leon, Jose, JCW" userId="7afaac54-ac93-4943-b64f-f97fdda4a548" providerId="ADAL" clId="{34928F49-6984-4D3C-B654-2D431D37D4BB}" dt="2025-10-07T17:07:51.972" v="1178" actId="1076"/>
          <ac:spMkLst>
            <pc:docMk/>
            <pc:sldMk cId="2005290967" sldId="271"/>
            <ac:spMk id="15" creationId="{AF79EA93-6ADF-7C0A-F30A-0E92204531B1}"/>
          </ac:spMkLst>
        </pc:spChg>
        <pc:picChg chg="del">
          <ac:chgData name="Leon, Jose, JCW" userId="7afaac54-ac93-4943-b64f-f97fdda4a548" providerId="ADAL" clId="{34928F49-6984-4D3C-B654-2D431D37D4BB}" dt="2025-10-07T17:05:16.787" v="1173" actId="478"/>
          <ac:picMkLst>
            <pc:docMk/>
            <pc:sldMk cId="2005290967" sldId="271"/>
            <ac:picMk id="4" creationId="{4D158353-369A-97D0-2664-DB73FF8BC08E}"/>
          </ac:picMkLst>
        </pc:picChg>
        <pc:picChg chg="del">
          <ac:chgData name="Leon, Jose, JCW" userId="7afaac54-ac93-4943-b64f-f97fdda4a548" providerId="ADAL" clId="{34928F49-6984-4D3C-B654-2D431D37D4BB}" dt="2025-10-07T17:05:18.329" v="1174" actId="478"/>
          <ac:picMkLst>
            <pc:docMk/>
            <pc:sldMk cId="2005290967" sldId="271"/>
            <ac:picMk id="5" creationId="{B85CCD2E-622F-5F4E-906E-82349FD55E2D}"/>
          </ac:picMkLst>
        </pc:picChg>
        <pc:picChg chg="add mod">
          <ac:chgData name="Leon, Jose, JCW" userId="7afaac54-ac93-4943-b64f-f97fdda4a548" providerId="ADAL" clId="{34928F49-6984-4D3C-B654-2D431D37D4BB}" dt="2025-10-07T17:07:51.972" v="1178" actId="1076"/>
          <ac:picMkLst>
            <pc:docMk/>
            <pc:sldMk cId="2005290967" sldId="271"/>
            <ac:picMk id="13" creationId="{3D9009A1-0613-484C-DE10-E8A70908B5A0}"/>
          </ac:picMkLst>
        </pc:picChg>
        <pc:picChg chg="add mod">
          <ac:chgData name="Leon, Jose, JCW" userId="7afaac54-ac93-4943-b64f-f97fdda4a548" providerId="ADAL" clId="{34928F49-6984-4D3C-B654-2D431D37D4BB}" dt="2025-10-07T17:07:51.972" v="1178" actId="1076"/>
          <ac:picMkLst>
            <pc:docMk/>
            <pc:sldMk cId="2005290967" sldId="271"/>
            <ac:picMk id="14" creationId="{23C11617-BFBD-D045-573D-27201D2150C1}"/>
          </ac:picMkLst>
        </pc:picChg>
        <pc:picChg chg="add mod">
          <ac:chgData name="Leon, Jose, JCW" userId="7afaac54-ac93-4943-b64f-f97fdda4a548" providerId="ADAL" clId="{34928F49-6984-4D3C-B654-2D431D37D4BB}" dt="2025-10-07T17:07:51.972" v="1178" actId="1076"/>
          <ac:picMkLst>
            <pc:docMk/>
            <pc:sldMk cId="2005290967" sldId="271"/>
            <ac:picMk id="16" creationId="{C58C054B-5B62-05A9-8DCF-78C9B177DA9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C6389-9BF3-404E-B815-796980FFD1A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E0E4C-3D82-400A-8A8F-6FC09321AF8E}">
      <dgm:prSet phldrT="[Text]" custT="1"/>
      <dgm:spPr>
        <a:solidFill>
          <a:srgbClr val="33CCCC"/>
        </a:solidFill>
      </dgm:spPr>
      <dgm:t>
        <a:bodyPr/>
        <a:lstStyle/>
        <a:p>
          <a:r>
            <a:rPr lang="en-US" sz="1800"/>
            <a:t>Identification of Progression Criteria</a:t>
          </a:r>
        </a:p>
      </dgm:t>
    </dgm:pt>
    <dgm:pt modelId="{D06C3248-FE35-4227-9D49-AEF2A3F1A764}" type="parTrans" cxnId="{5AC4AD39-9A06-4AB3-BA7C-4F48AEB2D593}">
      <dgm:prSet/>
      <dgm:spPr/>
      <dgm:t>
        <a:bodyPr/>
        <a:lstStyle/>
        <a:p>
          <a:endParaRPr lang="en-US"/>
        </a:p>
      </dgm:t>
    </dgm:pt>
    <dgm:pt modelId="{E27236BB-A72A-471B-AF09-3E9A4CFF9139}" type="sibTrans" cxnId="{5AC4AD39-9A06-4AB3-BA7C-4F48AEB2D593}">
      <dgm:prSet/>
      <dgm:spPr/>
      <dgm:t>
        <a:bodyPr/>
        <a:lstStyle/>
        <a:p>
          <a:endParaRPr lang="en-US"/>
        </a:p>
      </dgm:t>
    </dgm:pt>
    <dgm:pt modelId="{2FD6E683-37B4-49B5-B247-5004E94C469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1800" dirty="0"/>
            <a:t>Review &amp; Approval of  Progression Plan</a:t>
          </a:r>
        </a:p>
      </dgm:t>
    </dgm:pt>
    <dgm:pt modelId="{123F76B6-B394-492C-8265-F8F1C5D52AED}" type="parTrans" cxnId="{17A29E4C-A32D-4BC6-8BAE-235C1133ABDB}">
      <dgm:prSet/>
      <dgm:spPr/>
      <dgm:t>
        <a:bodyPr/>
        <a:lstStyle/>
        <a:p>
          <a:endParaRPr lang="en-US"/>
        </a:p>
      </dgm:t>
    </dgm:pt>
    <dgm:pt modelId="{2999E3AA-43FE-46F9-9169-4149D60E8819}" type="sibTrans" cxnId="{17A29E4C-A32D-4BC6-8BAE-235C1133ABDB}">
      <dgm:prSet/>
      <dgm:spPr/>
      <dgm:t>
        <a:bodyPr/>
        <a:lstStyle/>
        <a:p>
          <a:endParaRPr lang="en-US"/>
        </a:p>
      </dgm:t>
    </dgm:pt>
    <dgm:pt modelId="{73E08086-046E-4C69-8051-7360BB00BA41}">
      <dgm:prSet phldrT="[Text]"/>
      <dgm:spPr>
        <a:solidFill>
          <a:srgbClr val="FF7C80"/>
        </a:solidFill>
      </dgm:spPr>
      <dgm:t>
        <a:bodyPr/>
        <a:lstStyle/>
        <a:p>
          <a:r>
            <a:rPr lang="en-US"/>
            <a:t>Other Recommendations</a:t>
          </a:r>
        </a:p>
      </dgm:t>
    </dgm:pt>
    <dgm:pt modelId="{F8314F0B-2E20-4B02-9593-E7F8083AF4AE}" type="parTrans" cxnId="{4F581B34-9355-49ED-9736-5639B8BDE150}">
      <dgm:prSet/>
      <dgm:spPr/>
      <dgm:t>
        <a:bodyPr/>
        <a:lstStyle/>
        <a:p>
          <a:endParaRPr lang="en-US"/>
        </a:p>
      </dgm:t>
    </dgm:pt>
    <dgm:pt modelId="{42746C88-715F-487E-BF61-A00C89234A6B}" type="sibTrans" cxnId="{4F581B34-9355-49ED-9736-5639B8BDE150}">
      <dgm:prSet/>
      <dgm:spPr/>
      <dgm:t>
        <a:bodyPr/>
        <a:lstStyle/>
        <a:p>
          <a:endParaRPr lang="en-US"/>
        </a:p>
      </dgm:t>
    </dgm:pt>
    <dgm:pt modelId="{F833AACA-C9F3-44C2-8374-35F72B977609}">
      <dgm:prSet phldrT="[Text]" custT="1"/>
      <dgm:spPr>
        <a:ln>
          <a:solidFill>
            <a:srgbClr val="FF7C80"/>
          </a:solidFill>
        </a:ln>
      </dgm:spPr>
      <dgm:t>
        <a:bodyPr/>
        <a:lstStyle/>
        <a:p>
          <a:r>
            <a:rPr lang="en-US" sz="900"/>
            <a:t>*  During the Progression Evaluation, engage a 3</a:t>
          </a:r>
          <a:r>
            <a:rPr lang="en-US" sz="900" baseline="30000"/>
            <a:t>rd</a:t>
          </a:r>
          <a:r>
            <a:rPr lang="en-US" sz="900"/>
            <a:t>-party or another supervisor for non-bias input.</a:t>
          </a:r>
        </a:p>
      </dgm:t>
    </dgm:pt>
    <dgm:pt modelId="{26151178-A304-474C-B133-A1E39637D328}" type="parTrans" cxnId="{D21D66FF-7740-4197-A3DD-8D5730BACFC2}">
      <dgm:prSet/>
      <dgm:spPr/>
      <dgm:t>
        <a:bodyPr/>
        <a:lstStyle/>
        <a:p>
          <a:endParaRPr lang="en-US"/>
        </a:p>
      </dgm:t>
    </dgm:pt>
    <dgm:pt modelId="{7826D9C0-AC22-4502-B8AE-3E37F1DC3A9A}" type="sibTrans" cxnId="{D21D66FF-7740-4197-A3DD-8D5730BACFC2}">
      <dgm:prSet/>
      <dgm:spPr/>
      <dgm:t>
        <a:bodyPr/>
        <a:lstStyle/>
        <a:p>
          <a:endParaRPr lang="en-US"/>
        </a:p>
      </dgm:t>
    </dgm:pt>
    <dgm:pt modelId="{E6F3F278-08F3-493E-BB39-84B0DF12C491}">
      <dgm:prSet custT="1"/>
      <dgm:spPr>
        <a:solidFill>
          <a:srgbClr val="33CC33"/>
        </a:solidFill>
      </dgm:spPr>
      <dgm:t>
        <a:bodyPr/>
        <a:lstStyle/>
        <a:p>
          <a:r>
            <a:rPr lang="en-US" sz="1800"/>
            <a:t>Continuous review  </a:t>
          </a:r>
        </a:p>
      </dgm:t>
    </dgm:pt>
    <dgm:pt modelId="{D6960634-EEF9-4A9B-AAD6-F4E4E4402CE4}" type="parTrans" cxnId="{71BE25A8-1732-40DE-94EB-8E15767B42CC}">
      <dgm:prSet/>
      <dgm:spPr/>
      <dgm:t>
        <a:bodyPr/>
        <a:lstStyle/>
        <a:p>
          <a:endParaRPr lang="en-US"/>
        </a:p>
      </dgm:t>
    </dgm:pt>
    <dgm:pt modelId="{4A7ACCB9-802B-4DCA-89C8-9261C3148D28}" type="sibTrans" cxnId="{71BE25A8-1732-40DE-94EB-8E15767B42CC}">
      <dgm:prSet/>
      <dgm:spPr/>
      <dgm:t>
        <a:bodyPr/>
        <a:lstStyle/>
        <a:p>
          <a:endParaRPr lang="en-US"/>
        </a:p>
      </dgm:t>
    </dgm:pt>
    <dgm:pt modelId="{59B2CD7F-3114-455E-B9C7-3F7F1626A836}">
      <dgm:prSet custT="1"/>
      <dgm:spPr/>
      <dgm:t>
        <a:bodyPr/>
        <a:lstStyle/>
        <a:p>
          <a:r>
            <a:rPr lang="en-US" sz="1800"/>
            <a:t>Job Evaluation Questionnaire</a:t>
          </a:r>
        </a:p>
      </dgm:t>
    </dgm:pt>
    <dgm:pt modelId="{25C225A1-5418-49E6-A664-0B305FA0A35B}" type="parTrans" cxnId="{27C3F2E8-4C8F-4600-A108-89D3C8C42DE6}">
      <dgm:prSet/>
      <dgm:spPr/>
      <dgm:t>
        <a:bodyPr/>
        <a:lstStyle/>
        <a:p>
          <a:endParaRPr lang="en-US"/>
        </a:p>
      </dgm:t>
    </dgm:pt>
    <dgm:pt modelId="{18876E8C-2B95-4EB4-BC17-F0E31016B5CD}" type="sibTrans" cxnId="{27C3F2E8-4C8F-4600-A108-89D3C8C42DE6}">
      <dgm:prSet/>
      <dgm:spPr/>
      <dgm:t>
        <a:bodyPr/>
        <a:lstStyle/>
        <a:p>
          <a:endParaRPr lang="en-US"/>
        </a:p>
      </dgm:t>
    </dgm:pt>
    <dgm:pt modelId="{E57647A5-72D4-43D5-AF6E-7D1D7114B585}">
      <dgm:prSet phldrT="[Text]" custLinFactNeighborX="-12465" custLinFactNeighborY="-3414"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5AF234A5-B478-44C6-B9A4-922463CA75A1}" type="parTrans" cxnId="{FA574E27-E0A6-4681-AE08-8FD68479BA41}">
      <dgm:prSet/>
      <dgm:spPr/>
      <dgm:t>
        <a:bodyPr/>
        <a:lstStyle/>
        <a:p>
          <a:endParaRPr lang="en-US"/>
        </a:p>
      </dgm:t>
    </dgm:pt>
    <dgm:pt modelId="{D1BD120E-B3DD-45FF-A7FC-721317DF6600}" type="sibTrans" cxnId="{FA574E27-E0A6-4681-AE08-8FD68479BA41}">
      <dgm:prSet/>
      <dgm:spPr/>
      <dgm:t>
        <a:bodyPr/>
        <a:lstStyle/>
        <a:p>
          <a:endParaRPr lang="en-US"/>
        </a:p>
      </dgm:t>
    </dgm:pt>
    <dgm:pt modelId="{B0B570FC-4B7C-4808-8263-3D8E5C42835A}">
      <dgm:prSet phldrT="[Text]" custLinFactNeighborX="-12465" custLinFactNeighborY="-3414"/>
      <dgm:spPr>
        <a:ln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0E5B287F-E890-438B-AA8F-4E7C4A518597}" type="parTrans" cxnId="{2BD19DD4-2B6D-4FEB-8258-CEE6929543B9}">
      <dgm:prSet/>
      <dgm:spPr/>
      <dgm:t>
        <a:bodyPr/>
        <a:lstStyle/>
        <a:p>
          <a:endParaRPr lang="en-US"/>
        </a:p>
      </dgm:t>
    </dgm:pt>
    <dgm:pt modelId="{814F3CB1-3D10-43A7-BC99-09BE454A80CE}" type="sibTrans" cxnId="{2BD19DD4-2B6D-4FEB-8258-CEE6929543B9}">
      <dgm:prSet/>
      <dgm:spPr/>
      <dgm:t>
        <a:bodyPr/>
        <a:lstStyle/>
        <a:p>
          <a:endParaRPr lang="en-US"/>
        </a:p>
      </dgm:t>
    </dgm:pt>
    <dgm:pt modelId="{6EDD09CB-00F6-4EA0-AACE-620DB2EAB74E}">
      <dgm:prSet phldrT="[Text]" custT="1"/>
      <dgm:spPr>
        <a:ln>
          <a:solidFill>
            <a:srgbClr val="FF7C80"/>
          </a:solidFill>
        </a:ln>
      </dgm:spPr>
      <dgm:t>
        <a:bodyPr/>
        <a:lstStyle/>
        <a:p>
          <a:r>
            <a:rPr lang="en-US" sz="900" dirty="0"/>
            <a:t>*  Establish a scoring matrix to evaluate the established criteria.</a:t>
          </a:r>
        </a:p>
      </dgm:t>
    </dgm:pt>
    <dgm:pt modelId="{EE155DE9-634E-4FC1-A905-D393FCA1D3B2}" type="parTrans" cxnId="{C4F90B28-F941-4883-AD2B-0A8B098DF06B}">
      <dgm:prSet/>
      <dgm:spPr/>
      <dgm:t>
        <a:bodyPr/>
        <a:lstStyle/>
        <a:p>
          <a:endParaRPr lang="en-US"/>
        </a:p>
      </dgm:t>
    </dgm:pt>
    <dgm:pt modelId="{CD10345E-4558-4252-B3C1-8C0FF6B5169A}" type="sibTrans" cxnId="{C4F90B28-F941-4883-AD2B-0A8B098DF06B}">
      <dgm:prSet/>
      <dgm:spPr/>
      <dgm:t>
        <a:bodyPr/>
        <a:lstStyle/>
        <a:p>
          <a:endParaRPr lang="en-US"/>
        </a:p>
      </dgm:t>
    </dgm:pt>
    <dgm:pt modelId="{1BEF1AB0-4001-4CD5-A0C5-1EAB4E18AB20}">
      <dgm:prSet phldrT="[Text]" custT="1"/>
      <dgm:spPr>
        <a:ln>
          <a:solidFill>
            <a:srgbClr val="FF7C80"/>
          </a:solidFill>
        </a:ln>
      </dgm:spPr>
      <dgm:t>
        <a:bodyPr/>
        <a:lstStyle/>
        <a:p>
          <a:r>
            <a:rPr lang="en-US" sz="900" dirty="0"/>
            <a:t>*  Tie Progression Elements to merit, org values</a:t>
          </a:r>
        </a:p>
      </dgm:t>
    </dgm:pt>
    <dgm:pt modelId="{23D37E1F-9377-4AD7-BEDF-339FF9562351}" type="parTrans" cxnId="{E0253D57-3691-4F81-BB60-14ACAEB5BBB9}">
      <dgm:prSet/>
      <dgm:spPr/>
      <dgm:t>
        <a:bodyPr/>
        <a:lstStyle/>
        <a:p>
          <a:endParaRPr lang="en-US"/>
        </a:p>
      </dgm:t>
    </dgm:pt>
    <dgm:pt modelId="{5DA98069-9417-404F-896F-6AB02BE102DA}" type="sibTrans" cxnId="{E0253D57-3691-4F81-BB60-14ACAEB5BBB9}">
      <dgm:prSet/>
      <dgm:spPr/>
      <dgm:t>
        <a:bodyPr/>
        <a:lstStyle/>
        <a:p>
          <a:endParaRPr lang="en-US"/>
        </a:p>
      </dgm:t>
    </dgm:pt>
    <dgm:pt modelId="{8F730680-3132-403F-A7F2-CB680C14AA57}" type="pres">
      <dgm:prSet presAssocID="{792C6389-9BF3-404E-B815-796980FFD1AF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3A67FD1-80CF-400B-BF8F-584C2E3B0079}" type="pres">
      <dgm:prSet presAssocID="{8B6E0E4C-3D82-400A-8A8F-6FC09321AF8E}" presName="parentText1" presStyleLbl="node1" presStyleIdx="0" presStyleCnt="5" custScaleX="103348" custLinFactNeighborX="-2052" custLinFactNeighborY="-4565">
        <dgm:presLayoutVars>
          <dgm:chMax/>
          <dgm:chPref val="3"/>
          <dgm:bulletEnabled val="1"/>
        </dgm:presLayoutVars>
      </dgm:prSet>
      <dgm:spPr/>
    </dgm:pt>
    <dgm:pt modelId="{C3AB6F77-6B41-42C4-AED8-1146D88D6D3B}" type="pres">
      <dgm:prSet presAssocID="{59B2CD7F-3114-455E-B9C7-3F7F1626A836}" presName="parentText2" presStyleLbl="node1" presStyleIdx="1" presStyleCnt="5" custScaleX="101410" custLinFactNeighborX="-1551">
        <dgm:presLayoutVars>
          <dgm:chMax/>
          <dgm:chPref val="3"/>
          <dgm:bulletEnabled val="1"/>
        </dgm:presLayoutVars>
      </dgm:prSet>
      <dgm:spPr/>
    </dgm:pt>
    <dgm:pt modelId="{644754D2-F998-4123-885C-8E47D12150AC}" type="pres">
      <dgm:prSet presAssocID="{2FD6E683-37B4-49B5-B247-5004E94C4696}" presName="parentText3" presStyleLbl="node1" presStyleIdx="2" presStyleCnt="5" custLinFactNeighborX="-833">
        <dgm:presLayoutVars>
          <dgm:chMax/>
          <dgm:chPref val="3"/>
          <dgm:bulletEnabled val="1"/>
        </dgm:presLayoutVars>
      </dgm:prSet>
      <dgm:spPr/>
    </dgm:pt>
    <dgm:pt modelId="{A17226CD-0A7A-4A25-BF10-69DE1F9418B1}" type="pres">
      <dgm:prSet presAssocID="{E6F3F278-08F3-493E-BB39-84B0DF12C491}" presName="parentText4" presStyleLbl="node1" presStyleIdx="3" presStyleCnt="5" custLinFactNeighborY="-1634">
        <dgm:presLayoutVars>
          <dgm:chMax/>
          <dgm:chPref val="3"/>
          <dgm:bulletEnabled val="1"/>
        </dgm:presLayoutVars>
      </dgm:prSet>
      <dgm:spPr/>
    </dgm:pt>
    <dgm:pt modelId="{D983FA30-7D58-4C8F-80CB-B897F83DDF1A}" type="pres">
      <dgm:prSet presAssocID="{73E08086-046E-4C69-8051-7360BB00BA41}" presName="parentText5" presStyleLbl="node1" presStyleIdx="4" presStyleCnt="5" custScaleX="97984">
        <dgm:presLayoutVars>
          <dgm:chMax/>
          <dgm:chPref val="3"/>
          <dgm:bulletEnabled val="1"/>
        </dgm:presLayoutVars>
      </dgm:prSet>
      <dgm:spPr/>
    </dgm:pt>
    <dgm:pt modelId="{7A76C375-003A-4F26-9C2D-EEB65136E63B}" type="pres">
      <dgm:prSet presAssocID="{73E08086-046E-4C69-8051-7360BB00BA41}" presName="childText5" presStyleLbl="solidAlignAcc1" presStyleIdx="0" presStyleCnt="1" custScaleX="91050">
        <dgm:presLayoutVars>
          <dgm:chMax val="0"/>
          <dgm:chPref val="0"/>
          <dgm:bulletEnabled val="1"/>
        </dgm:presLayoutVars>
      </dgm:prSet>
      <dgm:spPr/>
    </dgm:pt>
  </dgm:ptLst>
  <dgm:cxnLst>
    <dgm:cxn modelId="{FA574E27-E0A6-4681-AE08-8FD68479BA41}" srcId="{792C6389-9BF3-404E-B815-796980FFD1AF}" destId="{E57647A5-72D4-43D5-AF6E-7D1D7114B585}" srcOrd="5" destOrd="0" parTransId="{5AF234A5-B478-44C6-B9A4-922463CA75A1}" sibTransId="{D1BD120E-B3DD-45FF-A7FC-721317DF6600}"/>
    <dgm:cxn modelId="{C4F90B28-F941-4883-AD2B-0A8B098DF06B}" srcId="{73E08086-046E-4C69-8051-7360BB00BA41}" destId="{6EDD09CB-00F6-4EA0-AACE-620DB2EAB74E}" srcOrd="1" destOrd="0" parTransId="{EE155DE9-634E-4FC1-A905-D393FCA1D3B2}" sibTransId="{CD10345E-4558-4252-B3C1-8C0FF6B5169A}"/>
    <dgm:cxn modelId="{4F581B34-9355-49ED-9736-5639B8BDE150}" srcId="{792C6389-9BF3-404E-B815-796980FFD1AF}" destId="{73E08086-046E-4C69-8051-7360BB00BA41}" srcOrd="4" destOrd="0" parTransId="{F8314F0B-2E20-4B02-9593-E7F8083AF4AE}" sibTransId="{42746C88-715F-487E-BF61-A00C89234A6B}"/>
    <dgm:cxn modelId="{AB534635-3B01-49D5-9FCC-6ECBD2DC8CD5}" type="presOf" srcId="{2FD6E683-37B4-49B5-B247-5004E94C4696}" destId="{644754D2-F998-4123-885C-8E47D12150AC}" srcOrd="0" destOrd="0" presId="urn:microsoft.com/office/officeart/2009/3/layout/IncreasingArrowsProcess"/>
    <dgm:cxn modelId="{5AC4AD39-9A06-4AB3-BA7C-4F48AEB2D593}" srcId="{792C6389-9BF3-404E-B815-796980FFD1AF}" destId="{8B6E0E4C-3D82-400A-8A8F-6FC09321AF8E}" srcOrd="0" destOrd="0" parTransId="{D06C3248-FE35-4227-9D49-AEF2A3F1A764}" sibTransId="{E27236BB-A72A-471B-AF09-3E9A4CFF9139}"/>
    <dgm:cxn modelId="{B80AD844-EBFC-4435-8D59-E73242AA1810}" type="presOf" srcId="{59B2CD7F-3114-455E-B9C7-3F7F1626A836}" destId="{C3AB6F77-6B41-42C4-AED8-1146D88D6D3B}" srcOrd="0" destOrd="0" presId="urn:microsoft.com/office/officeart/2009/3/layout/IncreasingArrowsProcess"/>
    <dgm:cxn modelId="{A00E1648-EE37-4140-84BF-2711A18A0EF6}" type="presOf" srcId="{73E08086-046E-4C69-8051-7360BB00BA41}" destId="{D983FA30-7D58-4C8F-80CB-B897F83DDF1A}" srcOrd="0" destOrd="0" presId="urn:microsoft.com/office/officeart/2009/3/layout/IncreasingArrowsProcess"/>
    <dgm:cxn modelId="{17A29E4C-A32D-4BC6-8BAE-235C1133ABDB}" srcId="{792C6389-9BF3-404E-B815-796980FFD1AF}" destId="{2FD6E683-37B4-49B5-B247-5004E94C4696}" srcOrd="2" destOrd="0" parTransId="{123F76B6-B394-492C-8265-F8F1C5D52AED}" sibTransId="{2999E3AA-43FE-46F9-9169-4149D60E8819}"/>
    <dgm:cxn modelId="{B080D54D-CDBC-4988-88DA-453B2293A127}" type="presOf" srcId="{6EDD09CB-00F6-4EA0-AACE-620DB2EAB74E}" destId="{7A76C375-003A-4F26-9C2D-EEB65136E63B}" srcOrd="0" destOrd="1" presId="urn:microsoft.com/office/officeart/2009/3/layout/IncreasingArrowsProcess"/>
    <dgm:cxn modelId="{DA3A4575-5494-4D73-8345-7F620561A570}" type="presOf" srcId="{E6F3F278-08F3-493E-BB39-84B0DF12C491}" destId="{A17226CD-0A7A-4A25-BF10-69DE1F9418B1}" srcOrd="0" destOrd="0" presId="urn:microsoft.com/office/officeart/2009/3/layout/IncreasingArrowsProcess"/>
    <dgm:cxn modelId="{E0253D57-3691-4F81-BB60-14ACAEB5BBB9}" srcId="{73E08086-046E-4C69-8051-7360BB00BA41}" destId="{1BEF1AB0-4001-4CD5-A0C5-1EAB4E18AB20}" srcOrd="2" destOrd="0" parTransId="{23D37E1F-9377-4AD7-BEDF-339FF9562351}" sibTransId="{5DA98069-9417-404F-896F-6AB02BE102DA}"/>
    <dgm:cxn modelId="{61B81A7F-6604-42D0-8661-67DD92E77CF4}" type="presOf" srcId="{F833AACA-C9F3-44C2-8374-35F72B977609}" destId="{7A76C375-003A-4F26-9C2D-EEB65136E63B}" srcOrd="0" destOrd="0" presId="urn:microsoft.com/office/officeart/2009/3/layout/IncreasingArrowsProcess"/>
    <dgm:cxn modelId="{A0DE9784-8102-4C5A-9993-C97ACD41124D}" type="presOf" srcId="{1BEF1AB0-4001-4CD5-A0C5-1EAB4E18AB20}" destId="{7A76C375-003A-4F26-9C2D-EEB65136E63B}" srcOrd="0" destOrd="2" presId="urn:microsoft.com/office/officeart/2009/3/layout/IncreasingArrowsProcess"/>
    <dgm:cxn modelId="{CB1901A0-220E-4BC8-A2AD-CB8A5DAE5D4E}" type="presOf" srcId="{8B6E0E4C-3D82-400A-8A8F-6FC09321AF8E}" destId="{63A67FD1-80CF-400B-BF8F-584C2E3B0079}" srcOrd="0" destOrd="0" presId="urn:microsoft.com/office/officeart/2009/3/layout/IncreasingArrowsProcess"/>
    <dgm:cxn modelId="{71BE25A8-1732-40DE-94EB-8E15767B42CC}" srcId="{792C6389-9BF3-404E-B815-796980FFD1AF}" destId="{E6F3F278-08F3-493E-BB39-84B0DF12C491}" srcOrd="3" destOrd="0" parTransId="{D6960634-EEF9-4A9B-AAD6-F4E4E4402CE4}" sibTransId="{4A7ACCB9-802B-4DCA-89C8-9261C3148D28}"/>
    <dgm:cxn modelId="{2BD19DD4-2B6D-4FEB-8258-CEE6929543B9}" srcId="{792C6389-9BF3-404E-B815-796980FFD1AF}" destId="{B0B570FC-4B7C-4808-8263-3D8E5C42835A}" srcOrd="6" destOrd="0" parTransId="{0E5B287F-E890-438B-AA8F-4E7C4A518597}" sibTransId="{814F3CB1-3D10-43A7-BC99-09BE454A80CE}"/>
    <dgm:cxn modelId="{27C3F2E8-4C8F-4600-A108-89D3C8C42DE6}" srcId="{792C6389-9BF3-404E-B815-796980FFD1AF}" destId="{59B2CD7F-3114-455E-B9C7-3F7F1626A836}" srcOrd="1" destOrd="0" parTransId="{25C225A1-5418-49E6-A664-0B305FA0A35B}" sibTransId="{18876E8C-2B95-4EB4-BC17-F0E31016B5CD}"/>
    <dgm:cxn modelId="{5D7513FA-4A4F-4F90-B2E5-874D78C2EEDE}" type="presOf" srcId="{792C6389-9BF3-404E-B815-796980FFD1AF}" destId="{8F730680-3132-403F-A7F2-CB680C14AA57}" srcOrd="0" destOrd="0" presId="urn:microsoft.com/office/officeart/2009/3/layout/IncreasingArrowsProcess"/>
    <dgm:cxn modelId="{D21D66FF-7740-4197-A3DD-8D5730BACFC2}" srcId="{73E08086-046E-4C69-8051-7360BB00BA41}" destId="{F833AACA-C9F3-44C2-8374-35F72B977609}" srcOrd="0" destOrd="0" parTransId="{26151178-A304-474C-B133-A1E39637D328}" sibTransId="{7826D9C0-AC22-4502-B8AE-3E37F1DC3A9A}"/>
    <dgm:cxn modelId="{68352321-D34E-40A0-932B-9D9C1DC2DCB4}" type="presParOf" srcId="{8F730680-3132-403F-A7F2-CB680C14AA57}" destId="{63A67FD1-80CF-400B-BF8F-584C2E3B0079}" srcOrd="0" destOrd="0" presId="urn:microsoft.com/office/officeart/2009/3/layout/IncreasingArrowsProcess"/>
    <dgm:cxn modelId="{603D70B9-F5F9-4DFA-828D-43AAE154FE26}" type="presParOf" srcId="{8F730680-3132-403F-A7F2-CB680C14AA57}" destId="{C3AB6F77-6B41-42C4-AED8-1146D88D6D3B}" srcOrd="1" destOrd="0" presId="urn:microsoft.com/office/officeart/2009/3/layout/IncreasingArrowsProcess"/>
    <dgm:cxn modelId="{ED5D0331-CDE6-4579-A20E-10DD3D3643CA}" type="presParOf" srcId="{8F730680-3132-403F-A7F2-CB680C14AA57}" destId="{644754D2-F998-4123-885C-8E47D12150AC}" srcOrd="2" destOrd="0" presId="urn:microsoft.com/office/officeart/2009/3/layout/IncreasingArrowsProcess"/>
    <dgm:cxn modelId="{D829B1F7-6317-4149-94AA-BC56593DB429}" type="presParOf" srcId="{8F730680-3132-403F-A7F2-CB680C14AA57}" destId="{A17226CD-0A7A-4A25-BF10-69DE1F9418B1}" srcOrd="3" destOrd="0" presId="urn:microsoft.com/office/officeart/2009/3/layout/IncreasingArrowsProcess"/>
    <dgm:cxn modelId="{60B917B8-160F-49DB-BBD5-BBA23B6A8098}" type="presParOf" srcId="{8F730680-3132-403F-A7F2-CB680C14AA57}" destId="{D983FA30-7D58-4C8F-80CB-B897F83DDF1A}" srcOrd="4" destOrd="0" presId="urn:microsoft.com/office/officeart/2009/3/layout/IncreasingArrowsProcess"/>
    <dgm:cxn modelId="{424A6801-00FC-477F-B0F7-FE4ADBE930C2}" type="presParOf" srcId="{8F730680-3132-403F-A7F2-CB680C14AA57}" destId="{7A76C375-003A-4F26-9C2D-EEB65136E63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7FD1-80CF-400B-BF8F-584C2E3B0079}">
      <dsp:nvSpPr>
        <dsp:cNvPr id="0" name=""/>
        <dsp:cNvSpPr/>
      </dsp:nvSpPr>
      <dsp:spPr>
        <a:xfrm>
          <a:off x="358424" y="7209"/>
          <a:ext cx="8973188" cy="1262678"/>
        </a:xfrm>
        <a:prstGeom prst="rightArrow">
          <a:avLst>
            <a:gd name="adj1" fmla="val 50000"/>
            <a:gd name="adj2" fmla="val 50000"/>
          </a:avLst>
        </a:prstGeom>
        <a:solidFill>
          <a:srgbClr val="33CC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0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Identification of Progression Criteria</a:t>
          </a:r>
        </a:p>
      </dsp:txBody>
      <dsp:txXfrm>
        <a:off x="358424" y="322879"/>
        <a:ext cx="8657519" cy="631339"/>
      </dsp:txXfrm>
    </dsp:sp>
    <dsp:sp modelId="{C3AB6F77-6B41-42C4-AED8-1146D88D6D3B}">
      <dsp:nvSpPr>
        <dsp:cNvPr id="0" name=""/>
        <dsp:cNvSpPr/>
      </dsp:nvSpPr>
      <dsp:spPr>
        <a:xfrm>
          <a:off x="2126780" y="485906"/>
          <a:ext cx="7177771" cy="12626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0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Job Evaluation Questionnaire</a:t>
          </a:r>
        </a:p>
      </dsp:txBody>
      <dsp:txXfrm>
        <a:off x="2126780" y="801576"/>
        <a:ext cx="6862102" cy="631339"/>
      </dsp:txXfrm>
    </dsp:sp>
    <dsp:sp modelId="{644754D2-F998-4123-885C-8E47D12150AC}">
      <dsp:nvSpPr>
        <dsp:cNvPr id="0" name=""/>
        <dsp:cNvSpPr/>
      </dsp:nvSpPr>
      <dsp:spPr>
        <a:xfrm>
          <a:off x="3845391" y="906961"/>
          <a:ext cx="5473446" cy="1262678"/>
        </a:xfrm>
        <a:prstGeom prst="rightArrow">
          <a:avLst>
            <a:gd name="adj1" fmla="val 50000"/>
            <a:gd name="adj2" fmla="val 50000"/>
          </a:avLst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0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Review &amp; Approval of  Progression Plan</a:t>
          </a:r>
        </a:p>
      </dsp:txBody>
      <dsp:txXfrm>
        <a:off x="3845391" y="1222631"/>
        <a:ext cx="5157777" cy="631339"/>
      </dsp:txXfrm>
    </dsp:sp>
    <dsp:sp modelId="{A17226CD-0A7A-4A25-BF10-69DE1F9418B1}">
      <dsp:nvSpPr>
        <dsp:cNvPr id="0" name=""/>
        <dsp:cNvSpPr/>
      </dsp:nvSpPr>
      <dsp:spPr>
        <a:xfrm>
          <a:off x="5496379" y="1307384"/>
          <a:ext cx="3868052" cy="1262678"/>
        </a:xfrm>
        <a:prstGeom prst="rightArrow">
          <a:avLst>
            <a:gd name="adj1" fmla="val 50000"/>
            <a:gd name="adj2" fmla="val 50000"/>
          </a:avLst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04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Continuous review  </a:t>
          </a:r>
        </a:p>
      </dsp:txBody>
      <dsp:txXfrm>
        <a:off x="5496379" y="1623054"/>
        <a:ext cx="3552383" cy="631339"/>
      </dsp:txXfrm>
    </dsp:sp>
    <dsp:sp modelId="{D983FA30-7D58-4C8F-80CB-B897F83DDF1A}">
      <dsp:nvSpPr>
        <dsp:cNvPr id="0" name=""/>
        <dsp:cNvSpPr/>
      </dsp:nvSpPr>
      <dsp:spPr>
        <a:xfrm>
          <a:off x="7123721" y="1749071"/>
          <a:ext cx="2217894" cy="1262678"/>
        </a:xfrm>
        <a:prstGeom prst="rightArrow">
          <a:avLst>
            <a:gd name="adj1" fmla="val 50000"/>
            <a:gd name="adj2" fmla="val 5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20045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Other Recommendations</a:t>
          </a:r>
        </a:p>
      </dsp:txBody>
      <dsp:txXfrm>
        <a:off x="7123721" y="2064741"/>
        <a:ext cx="1902225" cy="631339"/>
      </dsp:txXfrm>
    </dsp:sp>
    <dsp:sp modelId="{7A76C375-003A-4F26-9C2D-EEB65136E63B}">
      <dsp:nvSpPr>
        <dsp:cNvPr id="0" name=""/>
        <dsp:cNvSpPr/>
      </dsp:nvSpPr>
      <dsp:spPr>
        <a:xfrm>
          <a:off x="7172715" y="2721149"/>
          <a:ext cx="1461078" cy="2318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7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*  During the Progression Evaluation, engage a 3</a:t>
          </a:r>
          <a:r>
            <a:rPr lang="en-US" sz="900" kern="1200" baseline="30000"/>
            <a:t>rd</a:t>
          </a:r>
          <a:r>
            <a:rPr lang="en-US" sz="900" kern="1200"/>
            <a:t>-party or another supervisor for non-bias input.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*  Establish a scoring matrix to evaluate the established criteria.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*  Tie Progression Elements to merit, org values</a:t>
          </a:r>
        </a:p>
      </dsp:txBody>
      <dsp:txXfrm>
        <a:off x="7172715" y="2721149"/>
        <a:ext cx="1461078" cy="231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AFC6A7-2004-4CFE-BAD8-2CF924598A5F}" type="datetimeFigureOut"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04A7F-64B9-45DC-8E29-6E49563197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Group wanted to understand distinction between these.</a:t>
            </a:r>
          </a:p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Clarify definitions for organization as we move forward.</a:t>
            </a:r>
          </a:p>
          <a:p>
            <a:pPr marL="349415" indent="-349415">
              <a:buAutoNum type="arabicParenR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4A7F-64B9-45DC-8E29-6E495631977F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45E4E-1DD4-EE5B-27AB-A874FA55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9EF28-5416-9228-3A27-53B9E5C93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1102D-3680-E2AC-D49A-540D3A71E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Group wanted to understand distinction between these.</a:t>
            </a:r>
          </a:p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Clarify definitions for organization as we move forward.</a:t>
            </a:r>
          </a:p>
          <a:p>
            <a:pPr marL="349415" indent="-349415">
              <a:buAutoNum type="arabicParenR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74CF0-6B6F-D5DD-6A2B-EA905E5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4A7F-64B9-45DC-8E29-6E495631977F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E3D38-0977-8DD2-56DC-0CF42D644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EAD8-68DB-C32B-65A8-878ADC6FC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DDF78-8DA9-7993-D572-52CADE047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Group wanted to understand distinction between these.</a:t>
            </a:r>
          </a:p>
          <a:p>
            <a:pPr marL="349415" indent="-349415">
              <a:buAutoNum type="arabicParenR"/>
            </a:pPr>
            <a:r>
              <a:rPr lang="en-US">
                <a:ea typeface="Calibri"/>
                <a:cs typeface="Calibri"/>
              </a:rPr>
              <a:t>Clarify definitions for organization as we move forward.</a:t>
            </a:r>
          </a:p>
          <a:p>
            <a:pPr marL="349415" indent="-349415">
              <a:buAutoNum type="arabicParenR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3B671-DDE8-E4FE-A490-C0246C4DD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04A7F-64B9-45DC-8E29-6E495631977F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80B3-D3C0-4B99-98B8-B4EF132C5FF2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F263-BE18-441F-977C-E0F4CD021997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0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12D6-60BD-4686-A649-BBDA5F6D0C8A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3F470-DE92-4339-817B-CEFBE7279771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61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38A0-AE89-4AB9-9999-F53016EEA0E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2CC4-FF6C-4739-BEEB-F7626B26374D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8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1D22-2AEA-40A7-936F-EFFE2D85D3C5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389-7D7C-4B9B-8493-6F76A85EF0BF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CC95-7CC3-43C4-B778-DBBC1BA0970F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CC54-CF6D-4F68-A824-EC46DCAB1AD9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782D-0422-4872-B579-E13F4435120C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F151-E6FF-4E1F-8350-5B05A1C44D3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A1F5-7891-46B2-B06B-2B82C2C05DA8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4EB7-9DAB-436F-B1F2-C08AD8BE7385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B970-351F-4D01-A1A9-0B2A16D66EF1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A222-52D6-40FC-BE03-16B2A47CCDAC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AA49-9453-45BB-818E-34E94CB202B4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E5B84F2-6376-4BA9-B080-05B3D491A286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E641142-B1A8-4793-BE78-DE505CC81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9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07B9F7-7AB6-495E-88B9-46A07889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A5FB4-1136-F292-6CBA-B379E4D93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483" y="4422771"/>
            <a:ext cx="6542315" cy="1033258"/>
          </a:xfrm>
        </p:spPr>
        <p:txBody>
          <a:bodyPr wrap="square">
            <a:normAutofit/>
          </a:bodyPr>
          <a:lstStyle/>
          <a:p>
            <a:r>
              <a:rPr lang="en-US" sz="5400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</a:rPr>
              <a:t>2025 Industry Summit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2D281-524D-3BBD-FD42-1C42C8606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713" y="3786809"/>
            <a:ext cx="6183085" cy="661591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</a:rPr>
              <a:t>Succession &amp; Career Progression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09ECDD1-C517-4EF7-8A74-E2730AE3E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7070" y="645981"/>
            <a:ext cx="5871775" cy="3048394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2C19A-148D-DB03-4870-697BC0301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225" y="969928"/>
            <a:ext cx="4753464" cy="2400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D3593-B49A-5C29-28DA-B07311D0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894B27-54EB-24EB-2506-F800C683E47D}"/>
              </a:ext>
            </a:extLst>
          </p:cNvPr>
          <p:cNvSpPr txBox="1">
            <a:spLocks/>
          </p:cNvSpPr>
          <p:nvPr/>
        </p:nvSpPr>
        <p:spPr>
          <a:xfrm>
            <a:off x="7674428" y="5133057"/>
            <a:ext cx="3679371" cy="108676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Kayla  Holloway</a:t>
            </a:r>
            <a:endParaRPr lang="en-US" sz="2000" dirty="0">
              <a:gradFill flip="none" rotWithShape="1">
                <a:gsLst>
                  <a:gs pos="32000">
                    <a:srgbClr val="E3E3E3"/>
                  </a:gs>
                  <a:gs pos="0">
                    <a:srgbClr val="969696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Jose M Leon. Jr</a:t>
            </a:r>
            <a:endParaRPr lang="en-US" sz="8000" dirty="0">
              <a:gradFill flip="none" rotWithShape="1">
                <a:gsLst>
                  <a:gs pos="32000">
                    <a:srgbClr val="E3E3E3"/>
                  </a:gs>
                  <a:gs pos="0">
                    <a:srgbClr val="969696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70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ciety for Conservation Biology | Professional Development">
            <a:extLst>
              <a:ext uri="{FF2B5EF4-FFF2-40B4-BE49-F238E27FC236}">
                <a16:creationId xmlns:a16="http://schemas.microsoft.com/office/drawing/2014/main" id="{D502B571-8CC4-9E4B-551B-151EC0B1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758" y="401191"/>
            <a:ext cx="4991279" cy="28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Outcomes Complex Like a Puzzle - Pictured As Word Outcomes on a Puzzle ...">
            <a:extLst>
              <a:ext uri="{FF2B5EF4-FFF2-40B4-BE49-F238E27FC236}">
                <a16:creationId xmlns:a16="http://schemas.microsoft.com/office/drawing/2014/main" id="{B82B5910-4A50-AF35-E9BE-24BAB4A1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758" y="3429000"/>
            <a:ext cx="4991279" cy="27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ED667FA-BBC6-76C5-3A37-E9509CEB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2" y="341313"/>
            <a:ext cx="3435625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Career Progression Framework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A14148-C526-D444-A49C-782A3072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804988"/>
            <a:ext cx="3864252" cy="219392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Proactive &amp; Prepared for right time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Employee Recruitment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Employee Retention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Preparation for Future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Adaptable/Flexible </a:t>
            </a:r>
          </a:p>
          <a:p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Cost is paid, no matter what!</a:t>
            </a:r>
          </a:p>
          <a:p>
            <a:pPr marL="0" indent="0">
              <a:buNone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D78E07-D01E-E44F-0232-AB2F806F1B9B}"/>
              </a:ext>
            </a:extLst>
          </p:cNvPr>
          <p:cNvSpPr txBox="1">
            <a:spLocks/>
          </p:cNvSpPr>
          <p:nvPr/>
        </p:nvSpPr>
        <p:spPr>
          <a:xfrm>
            <a:off x="500750" y="4275137"/>
            <a:ext cx="4017983" cy="2193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Personal Growth &amp;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Professional Growth &amp;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Leadership Growth &amp; Development</a:t>
            </a: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2C57C-6087-769C-44C2-6897DD058446}"/>
              </a:ext>
            </a:extLst>
          </p:cNvPr>
          <p:cNvSpPr txBox="1"/>
          <p:nvPr/>
        </p:nvSpPr>
        <p:spPr>
          <a:xfrm>
            <a:off x="8082148" y="3751917"/>
            <a:ext cx="134449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Specific</a:t>
            </a:r>
          </a:p>
        </p:txBody>
      </p:sp>
    </p:spTree>
    <p:extLst>
      <p:ext uri="{BB962C8B-B14F-4D97-AF65-F5344CB8AC3E}">
        <p14:creationId xmlns:p14="http://schemas.microsoft.com/office/powerpoint/2010/main" val="152871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8964E-10EC-D234-5070-1625A5B5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F2BEB86-196D-9BD0-17CB-DC26EFEC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53" y="-125411"/>
            <a:ext cx="9669347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009A1-0613-484C-DE10-E8A70908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05" y="1005877"/>
            <a:ext cx="2830184" cy="5209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C11617-BFBD-D045-573D-27201D215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23" y="919463"/>
            <a:ext cx="3021820" cy="5295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79EA93-6ADF-7C0A-F30A-0E92204531B1}"/>
              </a:ext>
            </a:extLst>
          </p:cNvPr>
          <p:cNvSpPr/>
          <p:nvPr/>
        </p:nvSpPr>
        <p:spPr>
          <a:xfrm>
            <a:off x="9003520" y="3822325"/>
            <a:ext cx="2706627" cy="13161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8C054B-5B62-05A9-8DCF-78C9B177D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287" y="1065443"/>
            <a:ext cx="5270691" cy="407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92E0-3F8E-33BD-65D8-017B2000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3E6D-B803-542D-9314-D9569A8C4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1 takeaway you can take back to organization?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you feel this was valuable information?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6988F-6B5A-6295-E84F-4E418086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5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37DA-0A6F-BD25-365E-869BA5C8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3598546"/>
            <a:ext cx="580644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/>
            <a:r>
              <a:rPr lang="en-US" sz="7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Questions and Feedback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1C8435-4F54-01B9-EFEB-A239E76D3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24947" y="643464"/>
            <a:ext cx="3384410" cy="4943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81246-44AF-AB15-58C2-2A29FA49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0F1A-7F58-D67C-9F98-93BC809D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6A04-D3A0-C073-BF64-263F47C8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264" y="1825625"/>
            <a:ext cx="5186286" cy="3852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What do you hope to come away with during your time today?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When you hear succession planning what does that mean to you?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</a:schemeClr>
                </a:solidFill>
              </a:rPr>
              <a:t>How will your organization function when you are gone?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2C65CBB-7BA7-C9F7-6F01-D0C6D689763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609094" y="1825625"/>
            <a:ext cx="5035550" cy="3481956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9D7E7D-DCF4-2E59-CBE1-F35C94A18C14}"/>
              </a:ext>
            </a:extLst>
          </p:cNvPr>
          <p:cNvSpPr txBox="1">
            <a:spLocks/>
          </p:cNvSpPr>
          <p:nvPr/>
        </p:nvSpPr>
        <p:spPr>
          <a:xfrm>
            <a:off x="8288289" y="3310980"/>
            <a:ext cx="1677160" cy="28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AE1E54-E65D-5D49-EC24-647AC403E144}"/>
              </a:ext>
            </a:extLst>
          </p:cNvPr>
          <p:cNvSpPr txBox="1">
            <a:spLocks/>
          </p:cNvSpPr>
          <p:nvPr/>
        </p:nvSpPr>
        <p:spPr>
          <a:xfrm>
            <a:off x="8987419" y="3830589"/>
            <a:ext cx="1697811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A24FA-0EA4-D654-C136-B45EB5733E70}"/>
              </a:ext>
            </a:extLst>
          </p:cNvPr>
          <p:cNvSpPr txBox="1">
            <a:spLocks/>
          </p:cNvSpPr>
          <p:nvPr/>
        </p:nvSpPr>
        <p:spPr>
          <a:xfrm>
            <a:off x="7090066" y="1831280"/>
            <a:ext cx="4672006" cy="418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27E23-4797-727B-30E0-CDEB1C609694}"/>
              </a:ext>
            </a:extLst>
          </p:cNvPr>
          <p:cNvSpPr txBox="1">
            <a:spLocks/>
          </p:cNvSpPr>
          <p:nvPr/>
        </p:nvSpPr>
        <p:spPr>
          <a:xfrm>
            <a:off x="6056674" y="2476811"/>
            <a:ext cx="1706097" cy="374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F5CCA2-0B04-61A5-EEDB-9977C0FF66B8}"/>
              </a:ext>
            </a:extLst>
          </p:cNvPr>
          <p:cNvSpPr txBox="1">
            <a:spLocks/>
          </p:cNvSpPr>
          <p:nvPr/>
        </p:nvSpPr>
        <p:spPr>
          <a:xfrm>
            <a:off x="6086569" y="49579"/>
            <a:ext cx="5401327" cy="228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>
              <a:latin typeface="Calibri Light" panose="020F03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42A38-D1A1-19E4-0845-0920BBCE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2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0F1A-7F58-D67C-9F98-93BC809D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6A04-D3A0-C073-BF64-263F47C8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2" y="1818906"/>
            <a:ext cx="10233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Succession</a:t>
            </a:r>
          </a:p>
          <a:p>
            <a:pPr marL="0" indent="0">
              <a:buNone/>
            </a:pPr>
            <a:r>
              <a:rPr lang="en-US" dirty="0"/>
              <a:t>Organization Oriented</a:t>
            </a:r>
          </a:p>
          <a:p>
            <a:pPr marL="0" indent="0">
              <a:buNone/>
            </a:pPr>
            <a:r>
              <a:rPr lang="en-US" dirty="0"/>
              <a:t>Focus Operational Talent</a:t>
            </a:r>
          </a:p>
          <a:p>
            <a:pPr marL="0" indent="0">
              <a:buNone/>
            </a:pPr>
            <a:r>
              <a:rPr lang="en-US" dirty="0"/>
              <a:t>Legacy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Progression</a:t>
            </a:r>
          </a:p>
          <a:p>
            <a:pPr marL="0" indent="0">
              <a:buNone/>
            </a:pPr>
            <a:r>
              <a:rPr lang="en-US" dirty="0"/>
              <a:t>Staff Oriented</a:t>
            </a:r>
          </a:p>
          <a:p>
            <a:pPr marL="0" indent="0">
              <a:buNone/>
            </a:pPr>
            <a:r>
              <a:rPr lang="en-US" dirty="0"/>
              <a:t>Focus Strategic Staff Development</a:t>
            </a:r>
          </a:p>
          <a:p>
            <a:pPr marL="0" indent="0">
              <a:buNone/>
            </a:pPr>
            <a:r>
              <a:rPr lang="en-US" dirty="0"/>
              <a:t>Feeds Succession</a:t>
            </a:r>
          </a:p>
        </p:txBody>
      </p:sp>
      <p:pic>
        <p:nvPicPr>
          <p:cNvPr id="4" name="Picture 6" descr="silhouette people helping hand to climb">
            <a:extLst>
              <a:ext uri="{FF2B5EF4-FFF2-40B4-BE49-F238E27FC236}">
                <a16:creationId xmlns:a16="http://schemas.microsoft.com/office/drawing/2014/main" id="{4F5230BF-465B-BDD8-3664-5E11F69C4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 bwMode="auto">
          <a:xfrm>
            <a:off x="5748529" y="1940270"/>
            <a:ext cx="6073034" cy="39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A9D7E7D-DCF4-2E59-CBE1-F35C94A18C14}"/>
              </a:ext>
            </a:extLst>
          </p:cNvPr>
          <p:cNvSpPr txBox="1">
            <a:spLocks/>
          </p:cNvSpPr>
          <p:nvPr/>
        </p:nvSpPr>
        <p:spPr>
          <a:xfrm>
            <a:off x="7873591" y="3159054"/>
            <a:ext cx="1580705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Average Performer</a:t>
            </a:r>
          </a:p>
          <a:p>
            <a:pPr lvl="1">
              <a:spcBef>
                <a:spcPts val="600"/>
              </a:spcBef>
            </a:pPr>
            <a:endParaRPr lang="en-US" sz="10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AE1E54-E65D-5D49-EC24-647AC403E144}"/>
              </a:ext>
            </a:extLst>
          </p:cNvPr>
          <p:cNvSpPr txBox="1">
            <a:spLocks/>
          </p:cNvSpPr>
          <p:nvPr/>
        </p:nvSpPr>
        <p:spPr>
          <a:xfrm>
            <a:off x="8736634" y="3743779"/>
            <a:ext cx="1697811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Below Average Performer</a:t>
            </a:r>
          </a:p>
          <a:p>
            <a:pPr lvl="1">
              <a:spcBef>
                <a:spcPts val="600"/>
              </a:spcBef>
            </a:pPr>
            <a:endParaRPr lang="en-US" sz="18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7A24FA-0EA4-D654-C136-B45EB5733E70}"/>
              </a:ext>
            </a:extLst>
          </p:cNvPr>
          <p:cNvSpPr txBox="1">
            <a:spLocks/>
          </p:cNvSpPr>
          <p:nvPr/>
        </p:nvSpPr>
        <p:spPr>
          <a:xfrm>
            <a:off x="6811060" y="2853947"/>
            <a:ext cx="1580705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Above Average Performer</a:t>
            </a:r>
          </a:p>
          <a:p>
            <a:pPr lvl="1">
              <a:spcBef>
                <a:spcPts val="600"/>
              </a:spcBef>
            </a:pPr>
            <a:endParaRPr lang="en-US" sz="10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27E23-4797-727B-30E0-CDEB1C609694}"/>
              </a:ext>
            </a:extLst>
          </p:cNvPr>
          <p:cNvSpPr txBox="1">
            <a:spLocks/>
          </p:cNvSpPr>
          <p:nvPr/>
        </p:nvSpPr>
        <p:spPr>
          <a:xfrm>
            <a:off x="6095256" y="2525038"/>
            <a:ext cx="1580705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0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Top Performer</a:t>
            </a:r>
          </a:p>
          <a:p>
            <a:pPr lvl="1">
              <a:spcBef>
                <a:spcPts val="600"/>
              </a:spcBef>
            </a:pPr>
            <a:endParaRPr lang="en-US" sz="10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F5CCA2-0B04-61A5-EEDB-9977C0FF66B8}"/>
              </a:ext>
            </a:extLst>
          </p:cNvPr>
          <p:cNvSpPr txBox="1">
            <a:spLocks/>
          </p:cNvSpPr>
          <p:nvPr/>
        </p:nvSpPr>
        <p:spPr>
          <a:xfrm>
            <a:off x="6045454" y="39686"/>
            <a:ext cx="5401327" cy="228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latin typeface="Calibri Light" panose="020F0302020204030204"/>
              </a:rPr>
              <a:t>The</a:t>
            </a:r>
            <a:r>
              <a:rPr lang="en-US" sz="3600" b="1" u="sng" dirty="0">
                <a:latin typeface="Calibri Light" panose="020F0302020204030204"/>
              </a:rPr>
              <a:t> </a:t>
            </a:r>
            <a:r>
              <a:rPr lang="en-US" b="1" u="sng" dirty="0">
                <a:latin typeface="Calibri Light" panose="020F0302020204030204"/>
              </a:rPr>
              <a:t>Vision – HPO</a:t>
            </a:r>
          </a:p>
        </p:txBody>
      </p:sp>
    </p:spTree>
    <p:extLst>
      <p:ext uri="{BB962C8B-B14F-4D97-AF65-F5344CB8AC3E}">
        <p14:creationId xmlns:p14="http://schemas.microsoft.com/office/powerpoint/2010/main" val="3507455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A6B7-16B4-FE84-F381-52ED3735A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BED4-46BE-2C8E-E0A2-20693455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8" y="197721"/>
            <a:ext cx="10515600" cy="1123761"/>
          </a:xfrm>
        </p:spPr>
        <p:txBody>
          <a:bodyPr/>
          <a:lstStyle/>
          <a:p>
            <a:r>
              <a:rPr lang="en-US" dirty="0"/>
              <a:t>Importance and Relevance: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0D3A57-B270-528D-D7C5-0389F2300467}"/>
              </a:ext>
            </a:extLst>
          </p:cNvPr>
          <p:cNvSpPr txBox="1">
            <a:spLocks/>
          </p:cNvSpPr>
          <p:nvPr/>
        </p:nvSpPr>
        <p:spPr>
          <a:xfrm>
            <a:off x="8288289" y="3310980"/>
            <a:ext cx="1677160" cy="28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4307D1-5E92-14ED-CC84-DA5035E58748}"/>
              </a:ext>
            </a:extLst>
          </p:cNvPr>
          <p:cNvSpPr txBox="1">
            <a:spLocks/>
          </p:cNvSpPr>
          <p:nvPr/>
        </p:nvSpPr>
        <p:spPr>
          <a:xfrm>
            <a:off x="8987419" y="3830589"/>
            <a:ext cx="1697811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8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3101B-E22A-FA8B-6B03-08BE77833888}"/>
              </a:ext>
            </a:extLst>
          </p:cNvPr>
          <p:cNvSpPr txBox="1">
            <a:spLocks/>
          </p:cNvSpPr>
          <p:nvPr/>
        </p:nvSpPr>
        <p:spPr>
          <a:xfrm>
            <a:off x="7090066" y="1831280"/>
            <a:ext cx="4672006" cy="418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498383-D490-E7FD-2BB3-801290A1F398}"/>
              </a:ext>
            </a:extLst>
          </p:cNvPr>
          <p:cNvSpPr txBox="1">
            <a:spLocks/>
          </p:cNvSpPr>
          <p:nvPr/>
        </p:nvSpPr>
        <p:spPr>
          <a:xfrm>
            <a:off x="6056674" y="2476811"/>
            <a:ext cx="1706097" cy="374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6A81662-5E8A-526F-800C-78444556A745}"/>
              </a:ext>
            </a:extLst>
          </p:cNvPr>
          <p:cNvSpPr txBox="1">
            <a:spLocks/>
          </p:cNvSpPr>
          <p:nvPr/>
        </p:nvSpPr>
        <p:spPr>
          <a:xfrm>
            <a:off x="6086569" y="49579"/>
            <a:ext cx="5401327" cy="228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>
              <a:latin typeface="Calibri Light" panose="020F03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C0839-737B-BED7-8569-7A59E54E0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78" y="2024893"/>
            <a:ext cx="3892862" cy="22454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DFF7C-3860-1395-DD5A-F274016C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4</a:t>
            </a:fld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89EFA931-0CB0-4755-5F31-6D0A87A3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02" y="1596304"/>
            <a:ext cx="795937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 35% of companies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have formal succession plans, leaving many vulnerable to leadership gaps.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Organizations with succession plans experience a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30% higher leadership retention rate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fostering loyalty and engagement.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60% of companies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strong succession plans outperform competitors due to better strategic execution.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11C8567-58E8-FC38-7B14-955B3809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701" y="3350630"/>
            <a:ext cx="795937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67% of AEC firms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cite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talent acquisition and retention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one of their top three challenges—more pressing than economic uncertainty or competition.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average age of employees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AEC sector is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41 years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indicating a generational shift and the need for leadership development.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53% of firms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rate themselves as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“fair” or “poor”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defining formal career paths, which directly impacts retention and employee engagement.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industry is projected to see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186,500 job openings annually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from 2024 to 2034, driven by growth and the need to replace retiring professionals.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financially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284912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40537-CB8D-F3EC-02B9-BB81E931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DE0-7575-30AE-B4F3-28280804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Succession &amp; Progression Focus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FDB4B-E722-7032-E712-1C5B4054B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4976000" cy="823912"/>
          </a:xfrm>
        </p:spPr>
        <p:txBody>
          <a:bodyPr>
            <a:normAutofit fontScale="85000" lnSpcReduction="10000"/>
          </a:bodyPr>
          <a:lstStyle/>
          <a:p>
            <a:endParaRPr lang="en-US"/>
          </a:p>
          <a:p>
            <a:r>
              <a:rPr lang="en-US"/>
              <a:t>Succession – Role Focused 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605624-388F-BF72-C182-987F3C147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437709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Progression – People &amp; Development Focused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ABEAB9-9B11-87E7-C72F-50FA694A1C5E}"/>
              </a:ext>
            </a:extLst>
          </p:cNvPr>
          <p:cNvSpPr txBox="1">
            <a:spLocks/>
          </p:cNvSpPr>
          <p:nvPr/>
        </p:nvSpPr>
        <p:spPr>
          <a:xfrm>
            <a:off x="8288289" y="3310980"/>
            <a:ext cx="1677160" cy="28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37D6FD-A538-2EA7-3348-6988B68115E4}"/>
              </a:ext>
            </a:extLst>
          </p:cNvPr>
          <p:cNvSpPr txBox="1">
            <a:spLocks/>
          </p:cNvSpPr>
          <p:nvPr/>
        </p:nvSpPr>
        <p:spPr>
          <a:xfrm>
            <a:off x="8987419" y="3830589"/>
            <a:ext cx="1697811" cy="32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8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8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C1A292-D874-ED91-A91C-AC7AFF1A7545}"/>
              </a:ext>
            </a:extLst>
          </p:cNvPr>
          <p:cNvSpPr txBox="1">
            <a:spLocks/>
          </p:cNvSpPr>
          <p:nvPr/>
        </p:nvSpPr>
        <p:spPr>
          <a:xfrm>
            <a:off x="7090066" y="1831280"/>
            <a:ext cx="4672006" cy="418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545A9F-A315-6D84-4304-1DCCDDADE3AF}"/>
              </a:ext>
            </a:extLst>
          </p:cNvPr>
          <p:cNvSpPr txBox="1">
            <a:spLocks/>
          </p:cNvSpPr>
          <p:nvPr/>
        </p:nvSpPr>
        <p:spPr>
          <a:xfrm>
            <a:off x="6056674" y="2476811"/>
            <a:ext cx="1706097" cy="374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lvl="1">
              <a:spcBef>
                <a:spcPts val="600"/>
              </a:spcBef>
            </a:pPr>
            <a:endParaRPr lang="en-US" sz="1000">
              <a:solidFill>
                <a:srgbClr val="FF0000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5A235-3B82-ABA2-BA5E-DD1E50D039EA}"/>
              </a:ext>
            </a:extLst>
          </p:cNvPr>
          <p:cNvSpPr txBox="1">
            <a:spLocks/>
          </p:cNvSpPr>
          <p:nvPr/>
        </p:nvSpPr>
        <p:spPr>
          <a:xfrm>
            <a:off x="6086569" y="49579"/>
            <a:ext cx="5401327" cy="2281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u="sng">
              <a:latin typeface="Calibri Light" panose="020F0302020204030204"/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256AFFB-5A02-5550-5565-ECC240C53C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52388" y="2192329"/>
            <a:ext cx="3795089" cy="1920406"/>
          </a:xfr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00770F61-0308-2DE5-4FF2-808C72CC9B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91986" y="2105513"/>
            <a:ext cx="2857500" cy="2058648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8325F0-5301-0BE5-35B2-7FBFD2EB2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093" y="4586254"/>
            <a:ext cx="4083713" cy="2157950"/>
          </a:xfrm>
          <a:prstGeom prst="rect">
            <a:avLst/>
          </a:prstGeom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E4C83414-0E4F-CFC1-7026-390A635DA591}"/>
              </a:ext>
            </a:extLst>
          </p:cNvPr>
          <p:cNvSpPr txBox="1">
            <a:spLocks/>
          </p:cNvSpPr>
          <p:nvPr/>
        </p:nvSpPr>
        <p:spPr>
          <a:xfrm>
            <a:off x="3106968" y="4057569"/>
            <a:ext cx="5035548" cy="437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kern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Succession &amp; Progression – Ongoing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F8B11-FB37-ECD7-6F74-E35FDECE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58ECB-FBFF-9D89-D243-93D65B02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904D2D-16FB-3CDB-558B-4BBF9ED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341313"/>
            <a:ext cx="10628478" cy="11689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Succession Planning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FCD3B1-8AE6-3ECE-94B3-55AC000F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48" y="821386"/>
            <a:ext cx="9672485" cy="204107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 algn="ctr">
              <a:buNone/>
            </a:pPr>
            <a:endParaRPr lang="en-US" sz="2000"/>
          </a:p>
          <a:p>
            <a:pPr algn="ctr"/>
            <a:r>
              <a:rPr lang="en-US" sz="4000">
                <a:solidFill>
                  <a:schemeClr val="tx1">
                    <a:lumMod val="65000"/>
                  </a:schemeClr>
                </a:solidFill>
              </a:rPr>
              <a:t>Process of creating a talent pipeline </a:t>
            </a:r>
          </a:p>
          <a:p>
            <a:pPr algn="ctr"/>
            <a:r>
              <a:rPr lang="en-US" sz="4000">
                <a:solidFill>
                  <a:schemeClr val="tx1">
                    <a:lumMod val="65000"/>
                  </a:schemeClr>
                </a:solidFill>
              </a:rPr>
              <a:t>Ensure continuity of operations, performance, &amp; agility</a:t>
            </a:r>
          </a:p>
          <a:p>
            <a:pPr algn="ctr"/>
            <a:r>
              <a:rPr lang="en-US" sz="4000">
                <a:solidFill>
                  <a:schemeClr val="tx1">
                    <a:lumMod val="65000"/>
                  </a:schemeClr>
                </a:solidFill>
              </a:rPr>
              <a:t>Identifying critical roles </a:t>
            </a:r>
          </a:p>
          <a:p>
            <a:pPr marL="0" indent="0" algn="ctr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algn="ctr"/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670D04-EF7F-2645-00F7-A4B811167F34}"/>
              </a:ext>
            </a:extLst>
          </p:cNvPr>
          <p:cNvSpPr txBox="1">
            <a:spLocks/>
          </p:cNvSpPr>
          <p:nvPr/>
        </p:nvSpPr>
        <p:spPr>
          <a:xfrm>
            <a:off x="154386" y="4067319"/>
            <a:ext cx="3417620" cy="2274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u="sng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4E24C5E-4223-1200-DA33-995DEB93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391" y="4788866"/>
            <a:ext cx="1242168" cy="701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001B3-58FC-EA30-8772-E09F9472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307" y="3414258"/>
            <a:ext cx="3800185" cy="3048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580BAD-68BA-1ACB-5E97-6CE44384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17" y="3429001"/>
            <a:ext cx="3417620" cy="31900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2CC73-B907-244D-2362-2DDE84A0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5423A-D62F-7F6C-87BB-76639E59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5" y="227013"/>
            <a:ext cx="4067923" cy="1325563"/>
          </a:xfrm>
        </p:spPr>
        <p:txBody>
          <a:bodyPr>
            <a:normAutofit fontScale="90000"/>
          </a:bodyPr>
          <a:lstStyle/>
          <a:p>
            <a:r>
              <a:rPr lang="en-US" sz="4000" u="sng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Succession Planning</a:t>
            </a:r>
            <a:r>
              <a:rPr lang="en-US" sz="40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 </a:t>
            </a:r>
            <a:r>
              <a:rPr lang="en-US" sz="4000" u="sng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Framework &amp;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11C8-9294-73A3-829B-B8A31265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690688"/>
            <a:ext cx="3864252" cy="219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Committee recommendation is the SIGMA’s Succession Planning Guide. </a:t>
            </a:r>
          </a:p>
          <a:p>
            <a:pPr lvl="1"/>
            <a:r>
              <a:rPr lang="en-US" sz="1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Straightforward &amp; Flexible for all Depts</a:t>
            </a:r>
          </a:p>
          <a:p>
            <a:pPr lvl="1"/>
            <a:r>
              <a:rPr lang="en-US" sz="1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Tool to replenish existing talent</a:t>
            </a:r>
          </a:p>
          <a:p>
            <a:pPr lvl="1"/>
            <a:r>
              <a:rPr lang="en-US" sz="16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Pillars of Performance Tie-In</a:t>
            </a:r>
          </a:p>
          <a:p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AAB12-1A04-2D3D-B983-316264D7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31" y="783539"/>
            <a:ext cx="6849089" cy="529092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BFED9A-8F28-7D4A-20A7-C21C6C7AC9A1}"/>
              </a:ext>
            </a:extLst>
          </p:cNvPr>
          <p:cNvSpPr txBox="1">
            <a:spLocks/>
          </p:cNvSpPr>
          <p:nvPr/>
        </p:nvSpPr>
        <p:spPr>
          <a:xfrm>
            <a:off x="376926" y="4022725"/>
            <a:ext cx="3982010" cy="2332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Planning Guide 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Identify Critical Roles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Build Success Profiles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Nominate Successors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Assess Development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Develop Talent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Measure Progress</a:t>
            </a:r>
          </a:p>
          <a:p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2CD7D-B8A1-99B5-E256-BC865228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90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63DA5-463D-D23B-842E-BC0E640D7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29FF00-0A63-0075-5F0D-24A338D4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Progression Plan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46D44D-3B19-0ACE-DFA6-5280D1D7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0B9E854-623E-CA70-6E1F-FAAFF9738071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9992080"/>
              </p:ext>
            </p:extLst>
          </p:nvPr>
        </p:nvGraphicFramePr>
        <p:xfrm>
          <a:off x="240633" y="1520792"/>
          <a:ext cx="10046367" cy="510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1F3F08-7872-5E52-D23C-4285AA9E957C}"/>
              </a:ext>
            </a:extLst>
          </p:cNvPr>
          <p:cNvSpPr txBox="1">
            <a:spLocks/>
          </p:cNvSpPr>
          <p:nvPr/>
        </p:nvSpPr>
        <p:spPr>
          <a:xfrm>
            <a:off x="154386" y="4067319"/>
            <a:ext cx="3417620" cy="2274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80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B1C370C-FE98-CD40-1F4E-399DEB677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621" y="1660525"/>
            <a:ext cx="2166993" cy="30094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8F39C-2FA0-965A-DFFA-804B1F2A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98AF1-C1D8-0512-B699-4959494766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20" y="3449765"/>
            <a:ext cx="3565686" cy="28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6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3A521-1843-1374-85E7-6D683522F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61B7AD-772D-C214-CCDA-14E3D33C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791829-62F8-0A8C-BCE5-2E7BDA707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184B5-68AD-AD14-499E-3A887866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5" y="227013"/>
            <a:ext cx="4067923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Progression Framework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2F49C-253A-4280-E375-4B03D424FCE2}"/>
              </a:ext>
            </a:extLst>
          </p:cNvPr>
          <p:cNvSpPr txBox="1">
            <a:spLocks/>
          </p:cNvSpPr>
          <p:nvPr/>
        </p:nvSpPr>
        <p:spPr>
          <a:xfrm>
            <a:off x="318047" y="2009776"/>
            <a:ext cx="3982010" cy="3503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Framework 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Identify Employee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Progression Elements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Progression Portfolio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Presentation of accomplishments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Leadership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Framework requires identification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Required Accomplishments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Specific Criteria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Identification  of Presentation/Job Observation for overall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Employee’s, Manager’s &amp; Supervisor's Completion Certification and Comments</a:t>
            </a:r>
            <a:r>
              <a:rPr lang="en-US" sz="21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5954D-25CE-B61F-A7A4-92E3903A2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27" y="156337"/>
            <a:ext cx="4961050" cy="4166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10ACC3-3248-8A38-BF16-9C0938CB6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27" y="4518458"/>
            <a:ext cx="5037257" cy="2143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64B59-8EC6-9B7A-1F39-A6C834B6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41142-B1A8-4793-BE78-DE505CC81D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5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12736a-cb6a-4b18-bc71-5a5a378d4a2a">
      <Terms xmlns="http://schemas.microsoft.com/office/infopath/2007/PartnerControls"/>
    </lcf76f155ced4ddcb4097134ff3c332f>
    <TaxCatchAll xmlns="2def3e30-2d5c-4f7d-b92b-353d6b0a0c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E9A8FB349CF4CBE84B9BE93E0A0ED" ma:contentTypeVersion="11" ma:contentTypeDescription="Create a new document." ma:contentTypeScope="" ma:versionID="fe308d7c9f36aa145c466f5632ce06e8">
  <xsd:schema xmlns:xsd="http://www.w3.org/2001/XMLSchema" xmlns:xs="http://www.w3.org/2001/XMLSchema" xmlns:p="http://schemas.microsoft.com/office/2006/metadata/properties" xmlns:ns2="e212736a-cb6a-4b18-bc71-5a5a378d4a2a" xmlns:ns3="2def3e30-2d5c-4f7d-b92b-353d6b0a0ccf" targetNamespace="http://schemas.microsoft.com/office/2006/metadata/properties" ma:root="true" ma:fieldsID="23b858bdf4f577d3ec71e7187302c097" ns2:_="" ns3:_="">
    <xsd:import namespace="e212736a-cb6a-4b18-bc71-5a5a378d4a2a"/>
    <xsd:import namespace="2def3e30-2d5c-4f7d-b92b-353d6b0a0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2736a-cb6a-4b18-bc71-5a5a378d4a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b22bf0-8641-4385-9baa-0307f474b1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f3e30-2d5c-4f7d-b92b-353d6b0a0cc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1723b09-4b25-4365-970b-8bc7384d7e80}" ma:internalName="TaxCatchAll" ma:showField="CatchAllData" ma:web="2def3e30-2d5c-4f7d-b92b-353d6b0a0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CB5523-4958-4594-BCD0-D780995B6F3F}">
  <ds:schemaRefs>
    <ds:schemaRef ds:uri="2def3e30-2d5c-4f7d-b92b-353d6b0a0ccf"/>
    <ds:schemaRef ds:uri="e212736a-cb6a-4b18-bc71-5a5a378d4a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E7CCB9-E5E8-4CEF-B280-F58D27ADF2D5}">
  <ds:schemaRefs>
    <ds:schemaRef ds:uri="2def3e30-2d5c-4f7d-b92b-353d6b0a0ccf"/>
    <ds:schemaRef ds:uri="e212736a-cb6a-4b18-bc71-5a5a378d4a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7F8738C-7F6F-4083-8507-8AA1502AF0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278</TotalTime>
  <Words>558</Words>
  <Application>Microsoft Office PowerPoint</Application>
  <PresentationFormat>Widescreen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Depth</vt:lpstr>
      <vt:lpstr>2025 Industry Summit </vt:lpstr>
      <vt:lpstr>Question</vt:lpstr>
      <vt:lpstr>Definitions</vt:lpstr>
      <vt:lpstr>Importance and Relevance:</vt:lpstr>
      <vt:lpstr>Succession &amp; Progression Focus</vt:lpstr>
      <vt:lpstr>Succession Planning </vt:lpstr>
      <vt:lpstr>Succession Planning Framework &amp; Tool</vt:lpstr>
      <vt:lpstr>Progression Plan Process</vt:lpstr>
      <vt:lpstr>Progression Framework</vt:lpstr>
      <vt:lpstr>Career Progression Framework</vt:lpstr>
      <vt:lpstr> </vt:lpstr>
      <vt:lpstr>Question</vt:lpstr>
      <vt:lpstr>Questions and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 Presentation 2025</dc:title>
  <dc:creator>Leon, Jose, JCW</dc:creator>
  <cp:lastModifiedBy>Leon, Jose, JCW</cp:lastModifiedBy>
  <cp:revision>3</cp:revision>
  <cp:lastPrinted>2025-07-09T13:28:29Z</cp:lastPrinted>
  <dcterms:created xsi:type="dcterms:W3CDTF">2024-12-16T14:36:07Z</dcterms:created>
  <dcterms:modified xsi:type="dcterms:W3CDTF">2025-10-07T17:08:35Z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0x010100344E9A8FB349CF4CBE84B9BE93E0A0ED</vt:lpwstr>
  </property>
  <property fmtid="{D5CDD505-2E9C-101B-9397-08002B2CF9AE}" pid="3" name="MediaServiceImageTags">
    <vt:lpwstr/>
  </property>
</Properties>
</file>